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703" r:id="rId5"/>
    <p:sldMasterId id="2147483704" r:id="rId6"/>
    <p:sldMasterId id="2147483705" r:id="rId7"/>
    <p:sldMasterId id="2147483706" r:id="rId8"/>
    <p:sldMasterId id="2147483707" r:id="rId9"/>
  </p:sldMasterIdLst>
  <p:notesMasterIdLst>
    <p:notesMasterId r:id="rId10"/>
  </p:notesMasterIdLst>
  <p:sldIdLst>
    <p:sldId id="256" r:id="rId11"/>
    <p:sldId id="257"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 id="272" r:id="rId27"/>
    <p:sldId id="273" r:id="rId28"/>
    <p:sldId id="274" r:id="rId29"/>
    <p:sldId id="275" r:id="rId30"/>
    <p:sldId id="276" r:id="rId31"/>
    <p:sldId id="277" r:id="rId32"/>
  </p:sldIdLst>
  <p:sldSz cy="6858000" cx="9144000"/>
  <p:notesSz cx="7023100" cy="9309100"/>
  <p:embeddedFontLst>
    <p:embeddedFont>
      <p:font typeface="Overlock"/>
      <p:regular r:id="rId33"/>
      <p:bold r:id="rId34"/>
      <p:italic r:id="rId35"/>
      <p:boldItalic r:id="rId36"/>
    </p:embeddedFont>
    <p:embeddedFont>
      <p:font typeface="Corbel"/>
      <p:regular r:id="rId37"/>
      <p:bold r:id="rId38"/>
      <p:italic r:id="rId39"/>
      <p:boldItalic r:id="rId40"/>
    </p:embeddedFont>
    <p:embeddedFont>
      <p:font typeface="Century Schoolbook"/>
      <p:regular r:id="rId41"/>
      <p:bold r:id="rId42"/>
      <p:italic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61B6E97C-DB69-4EF1-9F38-9BB2DEE2466C}">
  <a:tblStyle styleId="{61B6E97C-DB69-4EF1-9F38-9BB2DEE2466C}" styleName="Table_0">
    <a:wholeTbl>
      <a:tcTxStyle b="off" i="off">
        <a:font>
          <a:latin typeface="Corbel"/>
          <a:ea typeface="Corbel"/>
          <a:cs typeface="Corbe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FF3"/>
          </a:solidFill>
        </a:fill>
      </a:tcStyle>
    </a:wholeTbl>
    <a:band1H>
      <a:tcTxStyle/>
      <a:tcStyle>
        <a:fill>
          <a:solidFill>
            <a:srgbClr val="CDDEE5"/>
          </a:solidFill>
        </a:fill>
      </a:tcStyle>
    </a:band1H>
    <a:band2H>
      <a:tcTxStyle/>
    </a:band2H>
    <a:band1V>
      <a:tcTxStyle/>
      <a:tcStyle>
        <a:fill>
          <a:solidFill>
            <a:srgbClr val="CDDEE5"/>
          </a:solidFill>
        </a:fill>
      </a:tcStyle>
    </a:band1V>
    <a:band2V>
      <a:tcTxStyle/>
    </a:band2V>
    <a:lastCol>
      <a:tcTxStyle b="on" i="off">
        <a:font>
          <a:latin typeface="Corbel"/>
          <a:ea typeface="Corbel"/>
          <a:cs typeface="Corbel"/>
        </a:font>
        <a:schemeClr val="lt1"/>
      </a:tcTxStyle>
      <a:tcStyle>
        <a:fill>
          <a:solidFill>
            <a:schemeClr val="accent1"/>
          </a:solidFill>
        </a:fill>
      </a:tcStyle>
    </a:lastCol>
    <a:firstCol>
      <a:tcTxStyle b="on" i="off">
        <a:font>
          <a:latin typeface="Corbel"/>
          <a:ea typeface="Corbel"/>
          <a:cs typeface="Corbel"/>
        </a:font>
        <a:schemeClr val="lt1"/>
      </a:tcTxStyle>
      <a:tcStyle>
        <a:fill>
          <a:solidFill>
            <a:schemeClr val="accent1"/>
          </a:solidFill>
        </a:fill>
      </a:tcStyle>
    </a:firstCol>
    <a:lastRow>
      <a:tcTxStyle b="on" i="off">
        <a:font>
          <a:latin typeface="Corbel"/>
          <a:ea typeface="Corbel"/>
          <a:cs typeface="Corbe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orbel"/>
          <a:ea typeface="Corbel"/>
          <a:cs typeface="Corbe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Corbel-boldItalic.fntdata"/><Relationship Id="rId20" Type="http://schemas.openxmlformats.org/officeDocument/2006/relationships/slide" Target="slides/slide10.xml"/><Relationship Id="rId42" Type="http://schemas.openxmlformats.org/officeDocument/2006/relationships/font" Target="fonts/CenturySchoolbook-bold.fntdata"/><Relationship Id="rId41" Type="http://schemas.openxmlformats.org/officeDocument/2006/relationships/font" Target="fonts/CenturySchoolbook-regular.fntdata"/><Relationship Id="rId22" Type="http://schemas.openxmlformats.org/officeDocument/2006/relationships/slide" Target="slides/slide12.xml"/><Relationship Id="rId44" Type="http://schemas.openxmlformats.org/officeDocument/2006/relationships/font" Target="fonts/CenturySchoolbook-boldItalic.fntdata"/><Relationship Id="rId21" Type="http://schemas.openxmlformats.org/officeDocument/2006/relationships/slide" Target="slides/slide11.xml"/><Relationship Id="rId43" Type="http://schemas.openxmlformats.org/officeDocument/2006/relationships/font" Target="fonts/CenturySchoolbook-italic.fntdata"/><Relationship Id="rId24" Type="http://schemas.openxmlformats.org/officeDocument/2006/relationships/slide" Target="slides/slide14.xml"/><Relationship Id="rId23" Type="http://schemas.openxmlformats.org/officeDocument/2006/relationships/slide" Target="slides/slide13.xml"/><Relationship Id="rId1" Type="http://schemas.openxmlformats.org/officeDocument/2006/relationships/theme" Target="theme/theme4.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Master" Target="slideMasters/slideMaster5.xml"/><Relationship Id="rId26" Type="http://schemas.openxmlformats.org/officeDocument/2006/relationships/slide" Target="slides/slide16.xml"/><Relationship Id="rId25" Type="http://schemas.openxmlformats.org/officeDocument/2006/relationships/slide" Target="slides/slide15.xml"/><Relationship Id="rId28" Type="http://schemas.openxmlformats.org/officeDocument/2006/relationships/slide" Target="slides/slide18.xml"/><Relationship Id="rId27" Type="http://schemas.openxmlformats.org/officeDocument/2006/relationships/slide" Target="slides/slide17.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19.xml"/><Relationship Id="rId7" Type="http://schemas.openxmlformats.org/officeDocument/2006/relationships/slideMaster" Target="slideMasters/slideMaster3.xml"/><Relationship Id="rId8" Type="http://schemas.openxmlformats.org/officeDocument/2006/relationships/slideMaster" Target="slideMasters/slideMaster4.xml"/><Relationship Id="rId31" Type="http://schemas.openxmlformats.org/officeDocument/2006/relationships/slide" Target="slides/slide21.xml"/><Relationship Id="rId30" Type="http://schemas.openxmlformats.org/officeDocument/2006/relationships/slide" Target="slides/slide20.xml"/><Relationship Id="rId11" Type="http://schemas.openxmlformats.org/officeDocument/2006/relationships/slide" Target="slides/slide1.xml"/><Relationship Id="rId33" Type="http://schemas.openxmlformats.org/officeDocument/2006/relationships/font" Target="fonts/Overlock-regular.fntdata"/><Relationship Id="rId10" Type="http://schemas.openxmlformats.org/officeDocument/2006/relationships/notesMaster" Target="notesMasters/notesMaster1.xml"/><Relationship Id="rId32" Type="http://schemas.openxmlformats.org/officeDocument/2006/relationships/slide" Target="slides/slide22.xml"/><Relationship Id="rId13" Type="http://schemas.openxmlformats.org/officeDocument/2006/relationships/slide" Target="slides/slide3.xml"/><Relationship Id="rId35" Type="http://schemas.openxmlformats.org/officeDocument/2006/relationships/font" Target="fonts/Overlock-italic.fntdata"/><Relationship Id="rId12" Type="http://schemas.openxmlformats.org/officeDocument/2006/relationships/slide" Target="slides/slide2.xml"/><Relationship Id="rId34" Type="http://schemas.openxmlformats.org/officeDocument/2006/relationships/font" Target="fonts/Overlock-bold.fntdata"/><Relationship Id="rId15" Type="http://schemas.openxmlformats.org/officeDocument/2006/relationships/slide" Target="slides/slide5.xml"/><Relationship Id="rId37" Type="http://schemas.openxmlformats.org/officeDocument/2006/relationships/font" Target="fonts/Corbel-regular.fntdata"/><Relationship Id="rId14" Type="http://schemas.openxmlformats.org/officeDocument/2006/relationships/slide" Target="slides/slide4.xml"/><Relationship Id="rId36" Type="http://schemas.openxmlformats.org/officeDocument/2006/relationships/font" Target="fonts/Overlock-boldItalic.fntdata"/><Relationship Id="rId17" Type="http://schemas.openxmlformats.org/officeDocument/2006/relationships/slide" Target="slides/slide7.xml"/><Relationship Id="rId39" Type="http://schemas.openxmlformats.org/officeDocument/2006/relationships/font" Target="fonts/Corbel-italic.fntdata"/><Relationship Id="rId16" Type="http://schemas.openxmlformats.org/officeDocument/2006/relationships/slide" Target="slides/slide6.xml"/><Relationship Id="rId38" Type="http://schemas.openxmlformats.org/officeDocument/2006/relationships/font" Target="fonts/Corbel-bold.fntdata"/><Relationship Id="rId19" Type="http://schemas.openxmlformats.org/officeDocument/2006/relationships/slide" Target="slides/slide9.xml"/><Relationship Id="rId18"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6" y="0"/>
            <a:ext cx="3043344" cy="467071"/>
          </a:xfrm>
          <a:prstGeom prst="rect">
            <a:avLst/>
          </a:prstGeom>
          <a:noFill/>
          <a:ln>
            <a:noFill/>
          </a:ln>
        </p:spPr>
        <p:txBody>
          <a:bodyPr anchorCtr="0" anchor="t" bIns="46750" lIns="93525" spcFirstLastPara="1" rIns="93525" wrap="square" tIns="4675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978133" y="0"/>
            <a:ext cx="3043344" cy="467071"/>
          </a:xfrm>
          <a:prstGeom prst="rect">
            <a:avLst/>
          </a:prstGeom>
          <a:noFill/>
          <a:ln>
            <a:noFill/>
          </a:ln>
        </p:spPr>
        <p:txBody>
          <a:bodyPr anchorCtr="0" anchor="t" bIns="46750" lIns="93525" spcFirstLastPara="1" rIns="93525" wrap="square" tIns="4675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417638" y="1165225"/>
            <a:ext cx="4187825"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6" y="8842034"/>
            <a:ext cx="3043344" cy="467070"/>
          </a:xfrm>
          <a:prstGeom prst="rect">
            <a:avLst/>
          </a:prstGeom>
          <a:noFill/>
          <a:ln>
            <a:noFill/>
          </a:ln>
        </p:spPr>
        <p:txBody>
          <a:bodyPr anchorCtr="0" anchor="b" bIns="46750" lIns="93525" spcFirstLastPara="1" rIns="93525" wrap="square" tIns="4675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3" name="Shape 413"/>
        <p:cNvGrpSpPr/>
        <p:nvPr/>
      </p:nvGrpSpPr>
      <p:grpSpPr>
        <a:xfrm>
          <a:off x="0" y="0"/>
          <a:ext cx="0" cy="0"/>
          <a:chOff x="0" y="0"/>
          <a:chExt cx="0" cy="0"/>
        </a:xfrm>
      </p:grpSpPr>
      <p:sp>
        <p:nvSpPr>
          <p:cNvPr id="414" name="Google Shape;414;p1:notes"/>
          <p:cNvSpPr/>
          <p:nvPr>
            <p:ph idx="2" type="sldImg"/>
          </p:nvPr>
        </p:nvSpPr>
        <p:spPr>
          <a:xfrm>
            <a:off x="1417638" y="1165225"/>
            <a:ext cx="4187825"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5" name="Google Shape;415;p1: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spcBef>
                <a:spcPts val="0"/>
              </a:spcBef>
              <a:spcAft>
                <a:spcPts val="0"/>
              </a:spcAft>
              <a:buNone/>
            </a:pPr>
            <a:r>
              <a:rPr lang="en-US"/>
              <a:t>Good Morning/Afternoon! Today we begin the process of planning our school’s budget for FY21. I know we are all here for the same reason and that is ensuring success for all (enter school name) students. This meeting is to provide an overview of the draft budget and for you to give feedback on the draft budget. </a:t>
            </a:r>
            <a:endParaRPr/>
          </a:p>
        </p:txBody>
      </p:sp>
      <p:sp>
        <p:nvSpPr>
          <p:cNvPr id="416" name="Google Shape;416;p1: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rtl="0" algn="r">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5" name="Shape 515"/>
        <p:cNvGrpSpPr/>
        <p:nvPr/>
      </p:nvGrpSpPr>
      <p:grpSpPr>
        <a:xfrm>
          <a:off x="0" y="0"/>
          <a:ext cx="0" cy="0"/>
          <a:chOff x="0" y="0"/>
          <a:chExt cx="0" cy="0"/>
        </a:xfrm>
      </p:grpSpPr>
      <p:sp>
        <p:nvSpPr>
          <p:cNvPr id="516" name="Google Shape;516;p10:notes"/>
          <p:cNvSpPr/>
          <p:nvPr>
            <p:ph idx="2" type="sldImg"/>
          </p:nvPr>
        </p:nvSpPr>
        <p:spPr>
          <a:xfrm>
            <a:off x="1417638" y="1165225"/>
            <a:ext cx="4187825"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7" name="Google Shape;517;p10: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spcBef>
                <a:spcPts val="0"/>
              </a:spcBef>
              <a:spcAft>
                <a:spcPts val="0"/>
              </a:spcAft>
              <a:buNone/>
            </a:pPr>
            <a:r>
              <a:rPr lang="en-US"/>
              <a:t>For FY21, APS is continuing to increase equity within the District and the flexibility principals have in regards to our schools budgeted funds. The new Student Success Funding Model (SSF) allocates dollars to schools based on the number of enrolled students and receives a funding "weight" based on need.  This year, student characteristics were weighted based on:</a:t>
            </a:r>
            <a:endParaRPr/>
          </a:p>
          <a:p>
            <a:pPr indent="0" lvl="0" marL="0" rtl="0" algn="l">
              <a:spcBef>
                <a:spcPts val="0"/>
              </a:spcBef>
              <a:spcAft>
                <a:spcPts val="0"/>
              </a:spcAft>
              <a:buNone/>
            </a:pPr>
            <a:r>
              <a:rPr lang="en-US"/>
              <a:t> </a:t>
            </a:r>
            <a:endParaRPr/>
          </a:p>
          <a:p>
            <a:pPr indent="0" lvl="0" marL="0" rtl="0" algn="l">
              <a:spcBef>
                <a:spcPts val="0"/>
              </a:spcBef>
              <a:spcAft>
                <a:spcPts val="0"/>
              </a:spcAft>
              <a:buNone/>
            </a:pPr>
            <a:r>
              <a:rPr lang="en-US"/>
              <a:t>Grade Level –</a:t>
            </a:r>
            <a:endParaRPr/>
          </a:p>
          <a:p>
            <a:pPr indent="0" lvl="1" marL="457200" rtl="0" algn="l">
              <a:spcBef>
                <a:spcPts val="0"/>
              </a:spcBef>
              <a:spcAft>
                <a:spcPts val="0"/>
              </a:spcAft>
              <a:buNone/>
            </a:pPr>
            <a:r>
              <a:rPr lang="en-US"/>
              <a:t>K</a:t>
            </a:r>
            <a:endParaRPr/>
          </a:p>
          <a:p>
            <a:pPr indent="0" lvl="1" marL="457200" rtl="0" algn="l">
              <a:spcBef>
                <a:spcPts val="0"/>
              </a:spcBef>
              <a:spcAft>
                <a:spcPts val="0"/>
              </a:spcAft>
              <a:buNone/>
            </a:pPr>
            <a:r>
              <a:rPr lang="en-US"/>
              <a:t>1st through 3rd</a:t>
            </a:r>
            <a:endParaRPr/>
          </a:p>
          <a:p>
            <a:pPr indent="0" lvl="1" marL="457200" rtl="0" algn="l">
              <a:spcBef>
                <a:spcPts val="0"/>
              </a:spcBef>
              <a:spcAft>
                <a:spcPts val="0"/>
              </a:spcAft>
              <a:buNone/>
            </a:pPr>
            <a:r>
              <a:rPr lang="en-US"/>
              <a:t>6th</a:t>
            </a:r>
            <a:endParaRPr/>
          </a:p>
          <a:p>
            <a:pPr indent="0" lvl="1" marL="457200" rtl="0" algn="l">
              <a:spcBef>
                <a:spcPts val="0"/>
              </a:spcBef>
              <a:spcAft>
                <a:spcPts val="0"/>
              </a:spcAft>
              <a:buNone/>
            </a:pPr>
            <a:r>
              <a:rPr lang="en-US"/>
              <a:t>9th</a:t>
            </a:r>
            <a:endParaRPr/>
          </a:p>
          <a:p>
            <a:pPr indent="0" lvl="0" marL="0" rtl="0" algn="l">
              <a:spcBef>
                <a:spcPts val="0"/>
              </a:spcBef>
              <a:spcAft>
                <a:spcPts val="0"/>
              </a:spcAft>
              <a:buNone/>
            </a:pPr>
            <a:r>
              <a:rPr lang="en-US"/>
              <a:t>Poverty – Weighted for all Direct Certification enrolled students.</a:t>
            </a:r>
            <a:endParaRPr/>
          </a:p>
          <a:p>
            <a:pPr indent="0" lvl="0" marL="0" rtl="0" algn="l">
              <a:spcBef>
                <a:spcPts val="0"/>
              </a:spcBef>
              <a:spcAft>
                <a:spcPts val="0"/>
              </a:spcAft>
              <a:buNone/>
            </a:pPr>
            <a:r>
              <a:rPr lang="en-US"/>
              <a:t>Beginning Performance – Weighted Middle School and High School students entering with beginner’s performance on milestones.</a:t>
            </a:r>
            <a:endParaRPr/>
          </a:p>
          <a:p>
            <a:pPr indent="0" lvl="0" marL="0" rtl="0" algn="l">
              <a:spcBef>
                <a:spcPts val="0"/>
              </a:spcBef>
              <a:spcAft>
                <a:spcPts val="0"/>
              </a:spcAft>
              <a:buNone/>
            </a:pPr>
            <a:r>
              <a:rPr lang="en-US"/>
              <a:t>ESOL – Weighted for all ESOL designated students in order to supplement due to ESOL staff being locked.</a:t>
            </a:r>
            <a:endParaRPr/>
          </a:p>
          <a:p>
            <a:pPr indent="0" lvl="0" marL="0" rtl="0" algn="l">
              <a:spcBef>
                <a:spcPts val="0"/>
              </a:spcBef>
              <a:spcAft>
                <a:spcPts val="0"/>
              </a:spcAft>
              <a:buNone/>
            </a:pPr>
            <a:r>
              <a:rPr lang="en-US"/>
              <a:t>Special Education - Weighted for all Special Education students.</a:t>
            </a:r>
            <a:endParaRPr/>
          </a:p>
          <a:p>
            <a:pPr indent="0" lvl="0" marL="0" rtl="0" algn="l">
              <a:spcBef>
                <a:spcPts val="0"/>
              </a:spcBef>
              <a:spcAft>
                <a:spcPts val="0"/>
              </a:spcAft>
              <a:buNone/>
            </a:pPr>
            <a:r>
              <a:rPr lang="en-US"/>
              <a:t>Gifted – Weighted and measured by number of students in the Gifted Program</a:t>
            </a:r>
            <a:endParaRPr/>
          </a:p>
          <a:p>
            <a:pPr indent="0" lvl="0" marL="0" rtl="0" algn="l">
              <a:spcBef>
                <a:spcPts val="0"/>
              </a:spcBef>
              <a:spcAft>
                <a:spcPts val="0"/>
              </a:spcAft>
              <a:buNone/>
            </a:pPr>
            <a:r>
              <a:rPr lang="en-US"/>
              <a:t>Small School Supplement – Weighted for low enrollment schools</a:t>
            </a:r>
            <a:endParaRPr/>
          </a:p>
          <a:p>
            <a:pPr indent="0" lvl="1" marL="457200" rtl="0" algn="l">
              <a:spcBef>
                <a:spcPts val="0"/>
              </a:spcBef>
              <a:spcAft>
                <a:spcPts val="0"/>
              </a:spcAft>
              <a:buNone/>
            </a:pPr>
            <a:r>
              <a:rPr lang="en-US"/>
              <a:t>ES – 500</a:t>
            </a:r>
            <a:endParaRPr/>
          </a:p>
          <a:p>
            <a:pPr indent="0" lvl="1" marL="457200" rtl="0" algn="l">
              <a:spcBef>
                <a:spcPts val="0"/>
              </a:spcBef>
              <a:spcAft>
                <a:spcPts val="0"/>
              </a:spcAft>
              <a:buNone/>
            </a:pPr>
            <a:r>
              <a:rPr lang="en-US"/>
              <a:t>MS – 600</a:t>
            </a:r>
            <a:endParaRPr/>
          </a:p>
          <a:p>
            <a:pPr indent="0" lvl="1" marL="457200" rtl="0" algn="l">
              <a:spcBef>
                <a:spcPts val="0"/>
              </a:spcBef>
              <a:spcAft>
                <a:spcPts val="0"/>
              </a:spcAft>
              <a:buNone/>
            </a:pPr>
            <a:r>
              <a:rPr lang="en-US"/>
              <a:t>HS – 700</a:t>
            </a:r>
            <a:endParaRPr/>
          </a:p>
          <a:p>
            <a:pPr indent="0" lvl="0" marL="0" rtl="0" algn="l">
              <a:spcBef>
                <a:spcPts val="0"/>
              </a:spcBef>
              <a:spcAft>
                <a:spcPts val="0"/>
              </a:spcAft>
              <a:buNone/>
            </a:pPr>
            <a:r>
              <a:rPr lang="en-US"/>
              <a:t> </a:t>
            </a:r>
            <a:endParaRPr/>
          </a:p>
          <a:p>
            <a:pPr indent="0" lvl="0" marL="0" rtl="0" algn="l">
              <a:spcBef>
                <a:spcPts val="0"/>
              </a:spcBef>
              <a:spcAft>
                <a:spcPts val="0"/>
              </a:spcAft>
              <a:buNone/>
            </a:pPr>
            <a:r>
              <a:rPr lang="en-US"/>
              <a:t>As you can see, our projected enrollment for FY19 is _______, we increased/decreased by __________ from last year.</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We received the following weights for our student characteristics: </a:t>
            </a:r>
            <a:r>
              <a:rPr b="1" i="1" lang="en-US"/>
              <a:t>(Below is just for the script, principals need to insert their school’s characteristics)</a:t>
            </a:r>
            <a:endParaRPr sz="1400"/>
          </a:p>
          <a:p>
            <a:pPr indent="0" lvl="0" marL="0" rtl="0" algn="l">
              <a:spcBef>
                <a:spcPts val="0"/>
              </a:spcBef>
              <a:spcAft>
                <a:spcPts val="0"/>
              </a:spcAft>
              <a:buNone/>
            </a:pPr>
            <a:r>
              <a:rPr lang="en-US"/>
              <a:t> </a:t>
            </a:r>
            <a:endParaRPr sz="1400"/>
          </a:p>
          <a:p>
            <a:pPr indent="0" lvl="0" marL="0" rtl="0" algn="l">
              <a:spcBef>
                <a:spcPts val="0"/>
              </a:spcBef>
              <a:spcAft>
                <a:spcPts val="0"/>
              </a:spcAft>
              <a:buNone/>
            </a:pPr>
            <a:r>
              <a:rPr lang="en-US"/>
              <a:t>Grade Level</a:t>
            </a:r>
            <a:endParaRPr sz="1400"/>
          </a:p>
          <a:p>
            <a:pPr indent="0" lvl="0" marL="0" rtl="0" algn="l">
              <a:spcBef>
                <a:spcPts val="0"/>
              </a:spcBef>
              <a:spcAft>
                <a:spcPts val="0"/>
              </a:spcAft>
              <a:buNone/>
            </a:pPr>
            <a:r>
              <a:rPr lang="en-US"/>
              <a:t>Poverty</a:t>
            </a:r>
            <a:endParaRPr sz="1400"/>
          </a:p>
          <a:p>
            <a:pPr indent="0" lvl="0" marL="0" rtl="0" algn="l">
              <a:spcBef>
                <a:spcPts val="0"/>
              </a:spcBef>
              <a:spcAft>
                <a:spcPts val="0"/>
              </a:spcAft>
              <a:buNone/>
            </a:pPr>
            <a:r>
              <a:rPr lang="en-US"/>
              <a:t>Special Education</a:t>
            </a:r>
            <a:endParaRPr sz="1400"/>
          </a:p>
          <a:p>
            <a:pPr indent="0" lvl="0" marL="0" rtl="0" algn="l">
              <a:spcBef>
                <a:spcPts val="0"/>
              </a:spcBef>
              <a:spcAft>
                <a:spcPts val="0"/>
              </a:spcAft>
              <a:buNone/>
            </a:pPr>
            <a:r>
              <a:rPr lang="en-US"/>
              <a:t>Gifted</a:t>
            </a:r>
            <a:endParaRPr sz="1400"/>
          </a:p>
          <a:p>
            <a:pPr indent="0" lvl="0" marL="0" rtl="0" algn="l">
              <a:spcBef>
                <a:spcPts val="0"/>
              </a:spcBef>
              <a:spcAft>
                <a:spcPts val="0"/>
              </a:spcAft>
              <a:buNone/>
            </a:pPr>
            <a:r>
              <a:rPr lang="en-US"/>
              <a:t>Gifted Supplement</a:t>
            </a:r>
            <a:endParaRPr sz="1400"/>
          </a:p>
          <a:p>
            <a:pPr indent="0" lvl="0" marL="0" rtl="0" algn="l">
              <a:spcBef>
                <a:spcPts val="0"/>
              </a:spcBef>
              <a:spcAft>
                <a:spcPts val="0"/>
              </a:spcAft>
              <a:buNone/>
            </a:pPr>
            <a:r>
              <a:rPr lang="en-US"/>
              <a:t>ELL</a:t>
            </a:r>
            <a:endParaRPr sz="1400"/>
          </a:p>
          <a:p>
            <a:pPr indent="0" lvl="0" marL="0" rtl="0" algn="l">
              <a:spcBef>
                <a:spcPts val="0"/>
              </a:spcBef>
              <a:spcAft>
                <a:spcPts val="0"/>
              </a:spcAft>
              <a:buNone/>
            </a:pPr>
            <a:r>
              <a:rPr lang="en-US"/>
              <a:t>Small School Supplement</a:t>
            </a:r>
            <a:endParaRPr sz="1400"/>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518" name="Google Shape;518;p10: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3" name="Shape 523"/>
        <p:cNvGrpSpPr/>
        <p:nvPr/>
      </p:nvGrpSpPr>
      <p:grpSpPr>
        <a:xfrm>
          <a:off x="0" y="0"/>
          <a:ext cx="0" cy="0"/>
          <a:chOff x="0" y="0"/>
          <a:chExt cx="0" cy="0"/>
        </a:xfrm>
      </p:grpSpPr>
      <p:sp>
        <p:nvSpPr>
          <p:cNvPr id="524" name="Google Shape;524;p11:notes"/>
          <p:cNvSpPr/>
          <p:nvPr>
            <p:ph idx="2" type="sldImg"/>
          </p:nvPr>
        </p:nvSpPr>
        <p:spPr>
          <a:xfrm>
            <a:off x="1417638" y="1165225"/>
            <a:ext cx="4187825"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5" name="Google Shape;525;p11: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spcBef>
                <a:spcPts val="0"/>
              </a:spcBef>
              <a:spcAft>
                <a:spcPts val="0"/>
              </a:spcAft>
              <a:buNone/>
            </a:pPr>
            <a:r>
              <a:rPr lang="en-US"/>
              <a:t>Additionally, we received money for signature programming, turnaround, Title I and FTE Allotments. </a:t>
            </a:r>
            <a:endParaRPr/>
          </a:p>
        </p:txBody>
      </p:sp>
      <p:sp>
        <p:nvSpPr>
          <p:cNvPr id="526" name="Google Shape;526;p11: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1" name="Shape 531"/>
        <p:cNvGrpSpPr/>
        <p:nvPr/>
      </p:nvGrpSpPr>
      <p:grpSpPr>
        <a:xfrm>
          <a:off x="0" y="0"/>
          <a:ext cx="0" cy="0"/>
          <a:chOff x="0" y="0"/>
          <a:chExt cx="0" cy="0"/>
        </a:xfrm>
      </p:grpSpPr>
      <p:sp>
        <p:nvSpPr>
          <p:cNvPr id="532" name="Google Shape;532;p12:notes"/>
          <p:cNvSpPr/>
          <p:nvPr>
            <p:ph idx="2" type="sldImg"/>
          </p:nvPr>
        </p:nvSpPr>
        <p:spPr>
          <a:xfrm>
            <a:off x="1417638" y="1165225"/>
            <a:ext cx="4187825"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3" name="Google Shape;533;p12: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spcBef>
                <a:spcPts val="0"/>
              </a:spcBef>
              <a:spcAft>
                <a:spcPts val="0"/>
              </a:spcAft>
              <a:buNone/>
            </a:pPr>
            <a:r>
              <a:rPr lang="en-US"/>
              <a:t>I am passing out the definitions for these funding categories. You will see what makes up each category. Although the total amount will not change, allocation per function may depending on our conversations and school needs.</a:t>
            </a:r>
            <a:endParaRPr/>
          </a:p>
        </p:txBody>
      </p:sp>
      <p:sp>
        <p:nvSpPr>
          <p:cNvPr id="534" name="Google Shape;534;p12: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9" name="Shape 539"/>
        <p:cNvGrpSpPr/>
        <p:nvPr/>
      </p:nvGrpSpPr>
      <p:grpSpPr>
        <a:xfrm>
          <a:off x="0" y="0"/>
          <a:ext cx="0" cy="0"/>
          <a:chOff x="0" y="0"/>
          <a:chExt cx="0" cy="0"/>
        </a:xfrm>
      </p:grpSpPr>
      <p:sp>
        <p:nvSpPr>
          <p:cNvPr id="540" name="Google Shape;540;p13:notes"/>
          <p:cNvSpPr/>
          <p:nvPr>
            <p:ph idx="2" type="sldImg"/>
          </p:nvPr>
        </p:nvSpPr>
        <p:spPr>
          <a:xfrm>
            <a:off x="1417638" y="1165225"/>
            <a:ext cx="4187825"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1" name="Google Shape;541;p13: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spcBef>
                <a:spcPts val="0"/>
              </a:spcBef>
              <a:spcAft>
                <a:spcPts val="0"/>
              </a:spcAft>
              <a:buNone/>
            </a:pPr>
            <a:r>
              <a:rPr i="1" lang="en-US"/>
              <a:t>Explain the pie chart and allocations</a:t>
            </a:r>
            <a:endParaRPr/>
          </a:p>
        </p:txBody>
      </p:sp>
      <p:sp>
        <p:nvSpPr>
          <p:cNvPr id="542" name="Google Shape;542;p13: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7" name="Shape 547"/>
        <p:cNvGrpSpPr/>
        <p:nvPr/>
      </p:nvGrpSpPr>
      <p:grpSpPr>
        <a:xfrm>
          <a:off x="0" y="0"/>
          <a:ext cx="0" cy="0"/>
          <a:chOff x="0" y="0"/>
          <a:chExt cx="0" cy="0"/>
        </a:xfrm>
      </p:grpSpPr>
      <p:sp>
        <p:nvSpPr>
          <p:cNvPr id="548" name="Google Shape;548;p14:notes"/>
          <p:cNvSpPr/>
          <p:nvPr>
            <p:ph idx="2" type="sldImg"/>
          </p:nvPr>
        </p:nvSpPr>
        <p:spPr>
          <a:xfrm>
            <a:off x="1417638" y="1165225"/>
            <a:ext cx="4187825"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9" name="Google Shape;549;p14: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spcBef>
                <a:spcPts val="0"/>
              </a:spcBef>
              <a:spcAft>
                <a:spcPts val="0"/>
              </a:spcAft>
              <a:buNone/>
            </a:pPr>
            <a:r>
              <a:rPr lang="en-US"/>
              <a:t>I have printed the terms on the next two slides for your convenience. I want to just go over them so we will all be on the same page as we move forward in this process. If you have any questions, please don’t hesitate to ask.</a:t>
            </a:r>
            <a:endParaRPr/>
          </a:p>
        </p:txBody>
      </p:sp>
      <p:sp>
        <p:nvSpPr>
          <p:cNvPr id="550" name="Google Shape;550;p14: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5" name="Shape 555"/>
        <p:cNvGrpSpPr/>
        <p:nvPr/>
      </p:nvGrpSpPr>
      <p:grpSpPr>
        <a:xfrm>
          <a:off x="0" y="0"/>
          <a:ext cx="0" cy="0"/>
          <a:chOff x="0" y="0"/>
          <a:chExt cx="0" cy="0"/>
        </a:xfrm>
      </p:grpSpPr>
      <p:sp>
        <p:nvSpPr>
          <p:cNvPr id="556" name="Google Shape;556;p15:notes"/>
          <p:cNvSpPr/>
          <p:nvPr>
            <p:ph idx="2" type="sldImg"/>
          </p:nvPr>
        </p:nvSpPr>
        <p:spPr>
          <a:xfrm>
            <a:off x="1417638" y="1165225"/>
            <a:ext cx="4187825"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7" name="Google Shape;557;p15: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spcBef>
                <a:spcPts val="0"/>
              </a:spcBef>
              <a:spcAft>
                <a:spcPts val="0"/>
              </a:spcAft>
              <a:buNone/>
            </a:pPr>
            <a:r>
              <a:t/>
            </a:r>
            <a:endParaRPr/>
          </a:p>
        </p:txBody>
      </p:sp>
      <p:sp>
        <p:nvSpPr>
          <p:cNvPr id="558" name="Google Shape;558;p15: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rtl="0" algn="r">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5" name="Shape 565"/>
        <p:cNvGrpSpPr/>
        <p:nvPr/>
      </p:nvGrpSpPr>
      <p:grpSpPr>
        <a:xfrm>
          <a:off x="0" y="0"/>
          <a:ext cx="0" cy="0"/>
          <a:chOff x="0" y="0"/>
          <a:chExt cx="0" cy="0"/>
        </a:xfrm>
      </p:grpSpPr>
      <p:sp>
        <p:nvSpPr>
          <p:cNvPr id="566" name="Google Shape;566;p16:notes"/>
          <p:cNvSpPr/>
          <p:nvPr>
            <p:ph idx="2" type="sldImg"/>
          </p:nvPr>
        </p:nvSpPr>
        <p:spPr>
          <a:xfrm>
            <a:off x="1417638" y="1165225"/>
            <a:ext cx="4187825"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7" name="Google Shape;567;p16: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spcBef>
                <a:spcPts val="0"/>
              </a:spcBef>
              <a:spcAft>
                <a:spcPts val="0"/>
              </a:spcAft>
              <a:buNone/>
            </a:pPr>
            <a:r>
              <a:rPr lang="en-US"/>
              <a:t>Review the priorities that the GO Team has developed and the rationale for these priorities</a:t>
            </a:r>
            <a:endParaRPr/>
          </a:p>
          <a:p>
            <a:pPr indent="0" lvl="0" marL="0" rtl="0" algn="l">
              <a:spcBef>
                <a:spcPts val="0"/>
              </a:spcBef>
              <a:spcAft>
                <a:spcPts val="0"/>
              </a:spcAft>
              <a:buNone/>
            </a:pPr>
            <a:r>
              <a:t/>
            </a:r>
            <a:endParaRPr/>
          </a:p>
        </p:txBody>
      </p:sp>
      <p:sp>
        <p:nvSpPr>
          <p:cNvPr id="568" name="Google Shape;568;p16: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rtl="0" algn="r">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5" name="Shape 575"/>
        <p:cNvGrpSpPr/>
        <p:nvPr/>
      </p:nvGrpSpPr>
      <p:grpSpPr>
        <a:xfrm>
          <a:off x="0" y="0"/>
          <a:ext cx="0" cy="0"/>
          <a:chOff x="0" y="0"/>
          <a:chExt cx="0" cy="0"/>
        </a:xfrm>
      </p:grpSpPr>
      <p:sp>
        <p:nvSpPr>
          <p:cNvPr id="576" name="Google Shape;576;p17:notes"/>
          <p:cNvSpPr/>
          <p:nvPr>
            <p:ph idx="2" type="sldImg"/>
          </p:nvPr>
        </p:nvSpPr>
        <p:spPr>
          <a:xfrm>
            <a:off x="1417638" y="1165225"/>
            <a:ext cx="4187825"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7" name="Google Shape;577;p17: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spcBef>
                <a:spcPts val="0"/>
              </a:spcBef>
              <a:spcAft>
                <a:spcPts val="0"/>
              </a:spcAft>
              <a:buNone/>
            </a:pPr>
            <a:r>
              <a:rPr lang="en-US"/>
              <a:t>For the next few slides, I will show you how I have allocated the budget to support our strategic priorities.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Based on our strategic priorities and funds we received, here is a break-out of the priorities, which focus area it addresses, the strategies that will be implemented, the purchase request, which funding source was used and the amount.</a:t>
            </a:r>
            <a:endParaRPr/>
          </a:p>
        </p:txBody>
      </p:sp>
      <p:sp>
        <p:nvSpPr>
          <p:cNvPr id="578" name="Google Shape;578;p17: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rtl="0" algn="r">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5" name="Shape 585"/>
        <p:cNvGrpSpPr/>
        <p:nvPr/>
      </p:nvGrpSpPr>
      <p:grpSpPr>
        <a:xfrm>
          <a:off x="0" y="0"/>
          <a:ext cx="0" cy="0"/>
          <a:chOff x="0" y="0"/>
          <a:chExt cx="0" cy="0"/>
        </a:xfrm>
      </p:grpSpPr>
      <p:sp>
        <p:nvSpPr>
          <p:cNvPr id="586" name="Google Shape;586;p18:notes"/>
          <p:cNvSpPr/>
          <p:nvPr>
            <p:ph idx="2" type="sldImg"/>
          </p:nvPr>
        </p:nvSpPr>
        <p:spPr>
          <a:xfrm>
            <a:off x="1417638" y="1165225"/>
            <a:ext cx="4187825"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7" name="Google Shape;587;p18: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spcBef>
                <a:spcPts val="0"/>
              </a:spcBef>
              <a:spcAft>
                <a:spcPts val="0"/>
              </a:spcAft>
              <a:buNone/>
            </a:pPr>
            <a:r>
              <a:rPr lang="en-US"/>
              <a:t>Based on our strategic priorities and funds we received, here is a break-out of the priorities, which focus area it addresses, the strategies that will be implemented, the purchase request, which funding source was used and the amount.</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588" name="Google Shape;588;p18: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rtl="0" algn="r">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5" name="Shape 595"/>
        <p:cNvGrpSpPr/>
        <p:nvPr/>
      </p:nvGrpSpPr>
      <p:grpSpPr>
        <a:xfrm>
          <a:off x="0" y="0"/>
          <a:ext cx="0" cy="0"/>
          <a:chOff x="0" y="0"/>
          <a:chExt cx="0" cy="0"/>
        </a:xfrm>
      </p:grpSpPr>
      <p:sp>
        <p:nvSpPr>
          <p:cNvPr id="596" name="Google Shape;596;p19:notes"/>
          <p:cNvSpPr/>
          <p:nvPr>
            <p:ph idx="2" type="sldImg"/>
          </p:nvPr>
        </p:nvSpPr>
        <p:spPr>
          <a:xfrm>
            <a:off x="1417638" y="1165225"/>
            <a:ext cx="4187825"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7" name="Google Shape;597;p19: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spcBef>
                <a:spcPts val="0"/>
              </a:spcBef>
              <a:spcAft>
                <a:spcPts val="0"/>
              </a:spcAft>
              <a:buNone/>
            </a:pPr>
            <a:r>
              <a:rPr lang="en-US"/>
              <a:t>The reserve can be impacted at two points in the budget process:  1. During the summer, dependent upon district revenues matching projections and 2. After the 15-day count for enrollment leveling.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1" name="Shape 421"/>
        <p:cNvGrpSpPr/>
        <p:nvPr/>
      </p:nvGrpSpPr>
      <p:grpSpPr>
        <a:xfrm>
          <a:off x="0" y="0"/>
          <a:ext cx="0" cy="0"/>
          <a:chOff x="0" y="0"/>
          <a:chExt cx="0" cy="0"/>
        </a:xfrm>
      </p:grpSpPr>
      <p:sp>
        <p:nvSpPr>
          <p:cNvPr id="422" name="Google Shape;422;p2:notes"/>
          <p:cNvSpPr txBox="1"/>
          <p:nvPr>
            <p:ph idx="1" type="body"/>
          </p:nvPr>
        </p:nvSpPr>
        <p:spPr>
          <a:xfrm>
            <a:off x="702311" y="4480004"/>
            <a:ext cx="5618480" cy="3665458"/>
          </a:xfrm>
          <a:prstGeom prst="rect">
            <a:avLst/>
          </a:prstGeom>
        </p:spPr>
        <p:txBody>
          <a:bodyPr anchorCtr="0" anchor="t" bIns="46750" lIns="93525" spcFirstLastPara="1" rIns="93525" wrap="square" tIns="46750">
            <a:noAutofit/>
          </a:bodyPr>
          <a:lstStyle/>
          <a:p>
            <a:pPr indent="0" lvl="0" marL="0" rtl="0" algn="l">
              <a:spcBef>
                <a:spcPts val="0"/>
              </a:spcBef>
              <a:spcAft>
                <a:spcPts val="0"/>
              </a:spcAft>
              <a:buNone/>
            </a:pPr>
            <a:r>
              <a:t/>
            </a:r>
            <a:endParaRPr/>
          </a:p>
        </p:txBody>
      </p:sp>
      <p:sp>
        <p:nvSpPr>
          <p:cNvPr id="423" name="Google Shape;423;p2:notes"/>
          <p:cNvSpPr/>
          <p:nvPr>
            <p:ph idx="2" type="sldImg"/>
          </p:nvPr>
        </p:nvSpPr>
        <p:spPr>
          <a:xfrm>
            <a:off x="1417638" y="1165225"/>
            <a:ext cx="4187825" cy="31400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1" name="Shape 601"/>
        <p:cNvGrpSpPr/>
        <p:nvPr/>
      </p:nvGrpSpPr>
      <p:grpSpPr>
        <a:xfrm>
          <a:off x="0" y="0"/>
          <a:ext cx="0" cy="0"/>
          <a:chOff x="0" y="0"/>
          <a:chExt cx="0" cy="0"/>
        </a:xfrm>
      </p:grpSpPr>
      <p:sp>
        <p:nvSpPr>
          <p:cNvPr id="602" name="Google Shape;602;p20:notes"/>
          <p:cNvSpPr/>
          <p:nvPr>
            <p:ph idx="2" type="sldImg"/>
          </p:nvPr>
        </p:nvSpPr>
        <p:spPr>
          <a:xfrm>
            <a:off x="1417638" y="1165225"/>
            <a:ext cx="4187825"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3" name="Google Shape;603;p20: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spcBef>
                <a:spcPts val="0"/>
              </a:spcBef>
              <a:spcAft>
                <a:spcPts val="0"/>
              </a:spcAft>
              <a:buNone/>
            </a:pPr>
            <a:r>
              <a:rPr lang="en-US"/>
              <a:t>This slides represent the priorities we will fund if we receive additional money from Title I and the Leveling Reserve. When we approve the budget we will approve both so that we will not have to schedule another meeting if the funds are made available.</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US" u="sng"/>
              <a:t>Before I turn it back over to the Chair for the next slide, I want to thank you for your hard work and support this year. I will keep you informed as we move through the budget process. (</a:t>
            </a:r>
            <a:r>
              <a:rPr b="1" i="1" lang="en-US" u="sng"/>
              <a:t>Please inform Chair that they will facilitate the discussion for the last slide)</a:t>
            </a:r>
            <a:endParaRPr/>
          </a:p>
          <a:p>
            <a:pPr indent="0" lvl="0" marL="0" rtl="0" algn="l">
              <a:spcBef>
                <a:spcPts val="0"/>
              </a:spcBef>
              <a:spcAft>
                <a:spcPts val="0"/>
              </a:spcAft>
              <a:buNone/>
            </a:pPr>
            <a:r>
              <a:t/>
            </a:r>
            <a:endParaRPr/>
          </a:p>
        </p:txBody>
      </p:sp>
      <p:sp>
        <p:nvSpPr>
          <p:cNvPr id="604" name="Google Shape;604;p20: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9" name="Shape 609"/>
        <p:cNvGrpSpPr/>
        <p:nvPr/>
      </p:nvGrpSpPr>
      <p:grpSpPr>
        <a:xfrm>
          <a:off x="0" y="0"/>
          <a:ext cx="0" cy="0"/>
          <a:chOff x="0" y="0"/>
          <a:chExt cx="0" cy="0"/>
        </a:xfrm>
      </p:grpSpPr>
      <p:sp>
        <p:nvSpPr>
          <p:cNvPr id="610" name="Google Shape;610;p21:notes"/>
          <p:cNvSpPr/>
          <p:nvPr>
            <p:ph idx="2" type="sldImg"/>
          </p:nvPr>
        </p:nvSpPr>
        <p:spPr>
          <a:xfrm>
            <a:off x="1417638" y="1165225"/>
            <a:ext cx="4187825"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1" name="Google Shape;611;p21: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spcBef>
                <a:spcPts val="0"/>
              </a:spcBef>
              <a:spcAft>
                <a:spcPts val="0"/>
              </a:spcAft>
              <a:buNone/>
            </a:pPr>
            <a:r>
              <a:rPr lang="en-US"/>
              <a:t>This slides represent the priorities we will fund if we receive additional money from Title I and the Leveling Reserve. When we approve the budget we will approve both so that we will not have to schedule another meeting if the funds are made available.</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US" u="sng"/>
              <a:t>Before I turn it back over to the Chair for the next slide, I want to thank you for your hard work and support this year. I will keep you informed as we move through the budget process. (</a:t>
            </a:r>
            <a:r>
              <a:rPr b="1" i="1" lang="en-US" u="sng"/>
              <a:t>Please inform Chair that they will facilitate the discussion for the last slide)</a:t>
            </a:r>
            <a:endParaRPr/>
          </a:p>
          <a:p>
            <a:pPr indent="0" lvl="0" marL="0" rtl="0" algn="l">
              <a:spcBef>
                <a:spcPts val="0"/>
              </a:spcBef>
              <a:spcAft>
                <a:spcPts val="0"/>
              </a:spcAft>
              <a:buNone/>
            </a:pPr>
            <a:r>
              <a:t/>
            </a:r>
            <a:endParaRPr/>
          </a:p>
        </p:txBody>
      </p:sp>
      <p:sp>
        <p:nvSpPr>
          <p:cNvPr id="612" name="Google Shape;612;p21: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7" name="Shape 617"/>
        <p:cNvGrpSpPr/>
        <p:nvPr/>
      </p:nvGrpSpPr>
      <p:grpSpPr>
        <a:xfrm>
          <a:off x="0" y="0"/>
          <a:ext cx="0" cy="0"/>
          <a:chOff x="0" y="0"/>
          <a:chExt cx="0" cy="0"/>
        </a:xfrm>
      </p:grpSpPr>
      <p:sp>
        <p:nvSpPr>
          <p:cNvPr id="618" name="Google Shape;618;p22:notes"/>
          <p:cNvSpPr/>
          <p:nvPr>
            <p:ph idx="2" type="sldImg"/>
          </p:nvPr>
        </p:nvSpPr>
        <p:spPr>
          <a:xfrm>
            <a:off x="1417638" y="1165225"/>
            <a:ext cx="4187825"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9" name="Google Shape;619;p22: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spcBef>
                <a:spcPts val="0"/>
              </a:spcBef>
              <a:spcAft>
                <a:spcPts val="0"/>
              </a:spcAft>
              <a:buNone/>
            </a:pPr>
            <a:r>
              <a:rPr lang="en-US"/>
              <a:t>CHAIR - Our final task for today! Here are questions that we need to consider to ensure we have a good working draft budget. Let’s walk through them together.</a:t>
            </a:r>
            <a:endParaRPr/>
          </a:p>
        </p:txBody>
      </p:sp>
      <p:sp>
        <p:nvSpPr>
          <p:cNvPr id="620" name="Google Shape;620;p22: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8" name="Shape 428"/>
        <p:cNvGrpSpPr/>
        <p:nvPr/>
      </p:nvGrpSpPr>
      <p:grpSpPr>
        <a:xfrm>
          <a:off x="0" y="0"/>
          <a:ext cx="0" cy="0"/>
          <a:chOff x="0" y="0"/>
          <a:chExt cx="0" cy="0"/>
        </a:xfrm>
      </p:grpSpPr>
      <p:sp>
        <p:nvSpPr>
          <p:cNvPr id="429" name="Google Shape;429;p3:notes"/>
          <p:cNvSpPr/>
          <p:nvPr>
            <p:ph idx="2" type="sldImg"/>
          </p:nvPr>
        </p:nvSpPr>
        <p:spPr>
          <a:xfrm>
            <a:off x="1417638" y="1165225"/>
            <a:ext cx="4187825"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0" name="Google Shape;430;p3: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spcBef>
                <a:spcPts val="0"/>
              </a:spcBef>
              <a:spcAft>
                <a:spcPts val="0"/>
              </a:spcAft>
              <a:buNone/>
            </a:pPr>
            <a:r>
              <a:rPr lang="en-US"/>
              <a:t>Today I will provide an overview of the budget allocations for FY21. We will begin the work of funding the strategic priorities we agreed upon during our strategic review meeting. (IF YOU HAVE NOT DECIDED ON YOUR PRIORITIES, YOU  WILL SAY – WE WILL DECIDE ON OUR PRIORITIES AND THEN DISCUSS ALLOCATING FUNDS TO ADDRESS THOSE PRIORITIES).</a:t>
            </a:r>
            <a:endParaRPr/>
          </a:p>
          <a:p>
            <a:pPr indent="0" lvl="0" marL="0" rtl="0" algn="l">
              <a:spcBef>
                <a:spcPts val="0"/>
              </a:spcBef>
              <a:spcAft>
                <a:spcPts val="0"/>
              </a:spcAft>
              <a:buNone/>
            </a:pPr>
            <a:r>
              <a:t/>
            </a:r>
            <a:endParaRPr/>
          </a:p>
        </p:txBody>
      </p:sp>
      <p:sp>
        <p:nvSpPr>
          <p:cNvPr id="431" name="Google Shape;431;p3: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rtl="0" algn="r">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2" name="Shape 452"/>
        <p:cNvGrpSpPr/>
        <p:nvPr/>
      </p:nvGrpSpPr>
      <p:grpSpPr>
        <a:xfrm>
          <a:off x="0" y="0"/>
          <a:ext cx="0" cy="0"/>
          <a:chOff x="0" y="0"/>
          <a:chExt cx="0" cy="0"/>
        </a:xfrm>
      </p:grpSpPr>
      <p:sp>
        <p:nvSpPr>
          <p:cNvPr id="453" name="Google Shape;453;p4:notes"/>
          <p:cNvSpPr/>
          <p:nvPr>
            <p:ph idx="2" type="sldImg"/>
          </p:nvPr>
        </p:nvSpPr>
        <p:spPr>
          <a:xfrm>
            <a:off x="1417638" y="1165225"/>
            <a:ext cx="4187825"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4" name="Google Shape;454;p4: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spcBef>
                <a:spcPts val="0"/>
              </a:spcBef>
              <a:spcAft>
                <a:spcPts val="0"/>
              </a:spcAft>
              <a:buNone/>
            </a:pPr>
            <a:r>
              <a:t/>
            </a:r>
            <a:endParaRPr/>
          </a:p>
        </p:txBody>
      </p:sp>
      <p:sp>
        <p:nvSpPr>
          <p:cNvPr id="455" name="Google Shape;455;p4: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1" name="Shape 461"/>
        <p:cNvGrpSpPr/>
        <p:nvPr/>
      </p:nvGrpSpPr>
      <p:grpSpPr>
        <a:xfrm>
          <a:off x="0" y="0"/>
          <a:ext cx="0" cy="0"/>
          <a:chOff x="0" y="0"/>
          <a:chExt cx="0" cy="0"/>
        </a:xfrm>
      </p:grpSpPr>
      <p:sp>
        <p:nvSpPr>
          <p:cNvPr id="462" name="Google Shape;462;p5:notes"/>
          <p:cNvSpPr/>
          <p:nvPr>
            <p:ph idx="2" type="sldImg"/>
          </p:nvPr>
        </p:nvSpPr>
        <p:spPr>
          <a:xfrm>
            <a:off x="1417638" y="1165225"/>
            <a:ext cx="4187825"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3" name="Google Shape;463;p5: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spcBef>
                <a:spcPts val="0"/>
              </a:spcBef>
              <a:spcAft>
                <a:spcPts val="0"/>
              </a:spcAft>
              <a:buNone/>
            </a:pPr>
            <a:r>
              <a:rPr lang="en-US"/>
              <a:t>You should have a copy of our updated strategic plan </a:t>
            </a:r>
            <a:r>
              <a:rPr b="1" lang="en-US" u="sng"/>
              <a:t>(please make copies to be distributed to team). </a:t>
            </a:r>
            <a:endParaRPr/>
          </a:p>
        </p:txBody>
      </p:sp>
      <p:sp>
        <p:nvSpPr>
          <p:cNvPr id="464" name="Google Shape;464;p5: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rtl="0" algn="r">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0" name="Shape 470"/>
        <p:cNvGrpSpPr/>
        <p:nvPr/>
      </p:nvGrpSpPr>
      <p:grpSpPr>
        <a:xfrm>
          <a:off x="0" y="0"/>
          <a:ext cx="0" cy="0"/>
          <a:chOff x="0" y="0"/>
          <a:chExt cx="0" cy="0"/>
        </a:xfrm>
      </p:grpSpPr>
      <p:sp>
        <p:nvSpPr>
          <p:cNvPr id="471" name="Google Shape;471;p6:notes"/>
          <p:cNvSpPr/>
          <p:nvPr>
            <p:ph idx="2" type="sldImg"/>
          </p:nvPr>
        </p:nvSpPr>
        <p:spPr>
          <a:xfrm>
            <a:off x="1417638" y="1165225"/>
            <a:ext cx="4187825"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2" name="Google Shape;472;p6: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spcBef>
                <a:spcPts val="0"/>
              </a:spcBef>
              <a:spcAft>
                <a:spcPts val="0"/>
              </a:spcAft>
              <a:buNone/>
            </a:pPr>
            <a:r>
              <a:rPr lang="en-US" sz="1200">
                <a:solidFill>
                  <a:schemeClr val="dk1"/>
                </a:solidFill>
              </a:rPr>
              <a:t>Based on your data and your existing strategic plan, principals &amp; GO Teams should confirm or craft two priorities for 2020-2021.</a:t>
            </a:r>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US" sz="1200">
                <a:solidFill>
                  <a:schemeClr val="dk1"/>
                </a:solidFill>
              </a:rPr>
              <a:t>Definition:</a:t>
            </a:r>
            <a:endParaRPr/>
          </a:p>
          <a:p>
            <a:pPr indent="-171450" lvl="0" marL="171450" rtl="0" algn="l">
              <a:spcBef>
                <a:spcPts val="0"/>
              </a:spcBef>
              <a:spcAft>
                <a:spcPts val="0"/>
              </a:spcAft>
              <a:buClr>
                <a:schemeClr val="dk1"/>
              </a:buClr>
              <a:buSzPts val="1200"/>
              <a:buFont typeface="Arial"/>
              <a:buChar char="•"/>
            </a:pPr>
            <a:r>
              <a:rPr lang="en-US" sz="1200">
                <a:solidFill>
                  <a:schemeClr val="dk1"/>
                </a:solidFill>
              </a:rPr>
              <a:t>Key focus areas that address your school needs</a:t>
            </a:r>
            <a:endParaRPr/>
          </a:p>
          <a:p>
            <a:pPr indent="-171450" lvl="0" marL="171450" rtl="0" algn="l">
              <a:spcBef>
                <a:spcPts val="0"/>
              </a:spcBef>
              <a:spcAft>
                <a:spcPts val="0"/>
              </a:spcAft>
              <a:buClr>
                <a:schemeClr val="dk1"/>
              </a:buClr>
              <a:buSzPts val="1200"/>
              <a:buFont typeface="Arial"/>
              <a:buChar char="•"/>
            </a:pPr>
            <a:r>
              <a:rPr lang="en-US" sz="1200">
                <a:solidFill>
                  <a:schemeClr val="dk1"/>
                </a:solidFill>
              </a:rPr>
              <a:t>Broad enough to address multiple domains (Academics, Talent, System, Culture)</a:t>
            </a:r>
            <a:endParaRPr/>
          </a:p>
          <a:p>
            <a:pPr indent="-171450" lvl="0" marL="171450" rtl="0" algn="l">
              <a:spcBef>
                <a:spcPts val="0"/>
              </a:spcBef>
              <a:spcAft>
                <a:spcPts val="0"/>
              </a:spcAft>
              <a:buClr>
                <a:schemeClr val="dk1"/>
              </a:buClr>
              <a:buSzPts val="1200"/>
              <a:buFont typeface="Arial"/>
              <a:buChar char="•"/>
            </a:pPr>
            <a:r>
              <a:rPr lang="en-US" sz="1200">
                <a:solidFill>
                  <a:schemeClr val="dk1"/>
                </a:solidFill>
              </a:rPr>
              <a:t>Led with a “continuous improvement” verb</a:t>
            </a:r>
            <a:endParaRPr/>
          </a:p>
          <a:p>
            <a:pPr indent="-171450" lvl="0" marL="171450" rtl="0" algn="l">
              <a:spcBef>
                <a:spcPts val="0"/>
              </a:spcBef>
              <a:spcAft>
                <a:spcPts val="0"/>
              </a:spcAft>
              <a:buClr>
                <a:schemeClr val="dk1"/>
              </a:buClr>
              <a:buSzPts val="1200"/>
              <a:buFont typeface="Arial"/>
              <a:buChar char="•"/>
            </a:pPr>
            <a:r>
              <a:rPr lang="en-US" sz="1200">
                <a:solidFill>
                  <a:schemeClr val="dk1"/>
                </a:solidFill>
              </a:rPr>
              <a:t>Clear, concise, compelling</a:t>
            </a:r>
            <a:endParaRPr/>
          </a:p>
          <a:p>
            <a:pPr indent="-171450" lvl="0" marL="171450" rtl="0" algn="l">
              <a:spcBef>
                <a:spcPts val="0"/>
              </a:spcBef>
              <a:spcAft>
                <a:spcPts val="0"/>
              </a:spcAft>
              <a:buClr>
                <a:schemeClr val="dk1"/>
              </a:buClr>
              <a:buSzPts val="1200"/>
              <a:buFont typeface="Arial"/>
              <a:buChar char="•"/>
            </a:pPr>
            <a:r>
              <a:rPr lang="en-US" sz="1200">
                <a:solidFill>
                  <a:schemeClr val="dk1"/>
                </a:solidFill>
              </a:rPr>
              <a:t>Measurable</a:t>
            </a:r>
            <a:endParaRPr/>
          </a:p>
          <a:p>
            <a:pPr indent="-171450" lvl="0" marL="171450" rtl="0" algn="l">
              <a:spcBef>
                <a:spcPts val="0"/>
              </a:spcBef>
              <a:spcAft>
                <a:spcPts val="0"/>
              </a:spcAft>
              <a:buClr>
                <a:schemeClr val="dk1"/>
              </a:buClr>
              <a:buSzPts val="1200"/>
              <a:buFont typeface="Arial"/>
              <a:buChar char="•"/>
            </a:pPr>
            <a:r>
              <a:rPr lang="en-US" sz="1200">
                <a:solidFill>
                  <a:schemeClr val="dk1"/>
                </a:solidFill>
              </a:rPr>
              <a:t>Provides direction to stakeholders (students, staff, families, community)</a:t>
            </a:r>
            <a:endParaRPr/>
          </a:p>
          <a:p>
            <a:pPr indent="-171450" lvl="0" marL="171450" rtl="0" algn="l">
              <a:spcBef>
                <a:spcPts val="0"/>
              </a:spcBef>
              <a:spcAft>
                <a:spcPts val="0"/>
              </a:spcAft>
              <a:buClr>
                <a:schemeClr val="dk1"/>
              </a:buClr>
              <a:buSzPts val="1200"/>
              <a:buFont typeface="Arial"/>
              <a:buChar char="•"/>
            </a:pPr>
            <a:r>
              <a:rPr lang="en-US" sz="1200">
                <a:solidFill>
                  <a:schemeClr val="dk1"/>
                </a:solidFill>
              </a:rPr>
              <a:t>Priorities are high-level, whereas, strategies get to the how and individual needs/barriers of a school</a:t>
            </a:r>
            <a:endParaRPr/>
          </a:p>
          <a:p>
            <a:pPr indent="0" lvl="0" marL="0" rtl="0" algn="l">
              <a:spcBef>
                <a:spcPts val="0"/>
              </a:spcBef>
              <a:spcAft>
                <a:spcPts val="0"/>
              </a:spcAft>
              <a:buNone/>
            </a:pPr>
            <a:r>
              <a:rPr lang="en-US"/>
              <a:t>Discuss priorities and rationale</a:t>
            </a:r>
            <a:endParaRPr/>
          </a:p>
          <a:p>
            <a:pPr indent="0" lvl="0" marL="0" rtl="0" algn="l">
              <a:spcBef>
                <a:spcPts val="0"/>
              </a:spcBef>
              <a:spcAft>
                <a:spcPts val="0"/>
              </a:spcAft>
              <a:buNone/>
            </a:pPr>
            <a:r>
              <a:rPr lang="en-US" sz="1200">
                <a:solidFill>
                  <a:srgbClr val="000000"/>
                </a:solidFill>
              </a:rPr>
              <a:t>Principals &amp; GO Teams should confirm or craft a SMART Goal that will address each of your two priorities (one goal each).</a:t>
            </a:r>
            <a:endParaRPr/>
          </a:p>
          <a:p>
            <a:pPr indent="0" lvl="0" marL="0" rtl="0" algn="l">
              <a:spcBef>
                <a:spcPts val="0"/>
              </a:spcBef>
              <a:spcAft>
                <a:spcPts val="0"/>
              </a:spcAft>
              <a:buNone/>
            </a:pPr>
            <a:r>
              <a:t/>
            </a:r>
            <a:endParaRPr sz="1200">
              <a:solidFill>
                <a:srgbClr val="000000"/>
              </a:solidFill>
            </a:endParaRPr>
          </a:p>
          <a:p>
            <a:pPr indent="0" lvl="0" marL="0" rtl="0" algn="l">
              <a:spcBef>
                <a:spcPts val="0"/>
              </a:spcBef>
              <a:spcAft>
                <a:spcPts val="0"/>
              </a:spcAft>
              <a:buNone/>
            </a:pPr>
            <a:r>
              <a:rPr lang="en-US" sz="1200">
                <a:solidFill>
                  <a:srgbClr val="000000"/>
                </a:solidFill>
              </a:rPr>
              <a:t>Ensure goals are specific, measurable, achievable, relevant, and time-bound</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473" name="Google Shape;473;p6: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rtl="0" algn="r">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8" name="Shape 488"/>
        <p:cNvGrpSpPr/>
        <p:nvPr/>
      </p:nvGrpSpPr>
      <p:grpSpPr>
        <a:xfrm>
          <a:off x="0" y="0"/>
          <a:ext cx="0" cy="0"/>
          <a:chOff x="0" y="0"/>
          <a:chExt cx="0" cy="0"/>
        </a:xfrm>
      </p:grpSpPr>
      <p:sp>
        <p:nvSpPr>
          <p:cNvPr id="489" name="Google Shape;489;p7:notes"/>
          <p:cNvSpPr/>
          <p:nvPr>
            <p:ph idx="2" type="sldImg"/>
          </p:nvPr>
        </p:nvSpPr>
        <p:spPr>
          <a:xfrm>
            <a:off x="1417638" y="1165225"/>
            <a:ext cx="4187825"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0" name="Google Shape;490;p7: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spcBef>
                <a:spcPts val="0"/>
              </a:spcBef>
              <a:spcAft>
                <a:spcPts val="0"/>
              </a:spcAft>
              <a:buNone/>
            </a:pPr>
            <a:r>
              <a:rPr lang="en-US"/>
              <a:t>Discuss priorities and rationale. After you have gone over the priorities and rationale – ask GO Team if this represents what was agreed upon.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Are there any priorities I left off?</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Are there any questions or concerns?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next time we meet, I will show you how I have allocated resources to support our strategic priorities.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491" name="Google Shape;491;p7: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rtl="0" algn="r">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8" name="Shape 498"/>
        <p:cNvGrpSpPr/>
        <p:nvPr/>
      </p:nvGrpSpPr>
      <p:grpSpPr>
        <a:xfrm>
          <a:off x="0" y="0"/>
          <a:ext cx="0" cy="0"/>
          <a:chOff x="0" y="0"/>
          <a:chExt cx="0" cy="0"/>
        </a:xfrm>
      </p:grpSpPr>
      <p:sp>
        <p:nvSpPr>
          <p:cNvPr id="499" name="Google Shape;499;p8:notes"/>
          <p:cNvSpPr/>
          <p:nvPr>
            <p:ph idx="2" type="sldImg"/>
          </p:nvPr>
        </p:nvSpPr>
        <p:spPr>
          <a:xfrm>
            <a:off x="1417638" y="1165225"/>
            <a:ext cx="4187825"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0" name="Google Shape;500;p8: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spcBef>
                <a:spcPts val="0"/>
              </a:spcBef>
              <a:spcAft>
                <a:spcPts val="0"/>
              </a:spcAft>
              <a:buNone/>
            </a:pPr>
            <a:r>
              <a:t/>
            </a:r>
            <a:endParaRPr/>
          </a:p>
        </p:txBody>
      </p:sp>
      <p:sp>
        <p:nvSpPr>
          <p:cNvPr id="501" name="Google Shape;501;p8: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rtl="0" algn="r">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7" name="Shape 507"/>
        <p:cNvGrpSpPr/>
        <p:nvPr/>
      </p:nvGrpSpPr>
      <p:grpSpPr>
        <a:xfrm>
          <a:off x="0" y="0"/>
          <a:ext cx="0" cy="0"/>
          <a:chOff x="0" y="0"/>
          <a:chExt cx="0" cy="0"/>
        </a:xfrm>
      </p:grpSpPr>
      <p:sp>
        <p:nvSpPr>
          <p:cNvPr id="508" name="Google Shape;508;p9:notes"/>
          <p:cNvSpPr/>
          <p:nvPr>
            <p:ph idx="2" type="sldImg"/>
          </p:nvPr>
        </p:nvSpPr>
        <p:spPr>
          <a:xfrm>
            <a:off x="1417638" y="1165225"/>
            <a:ext cx="4187825"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9" name="Google Shape;509;p9: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spcBef>
                <a:spcPts val="0"/>
              </a:spcBef>
              <a:spcAft>
                <a:spcPts val="0"/>
              </a:spcAft>
              <a:buNone/>
            </a:pPr>
            <a:r>
              <a:rPr lang="en-US"/>
              <a:t>Here’s a few highlights for our budget this year – </a:t>
            </a:r>
            <a:r>
              <a:rPr i="1" lang="en-US" u="sng"/>
              <a:t>read executive summary</a:t>
            </a:r>
            <a:endParaRPr/>
          </a:p>
        </p:txBody>
      </p:sp>
      <p:sp>
        <p:nvSpPr>
          <p:cNvPr id="510" name="Google Shape;510;p9: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9" name="Shape 19"/>
        <p:cNvGrpSpPr/>
        <p:nvPr/>
      </p:nvGrpSpPr>
      <p:grpSpPr>
        <a:xfrm>
          <a:off x="0" y="0"/>
          <a:ext cx="0" cy="0"/>
          <a:chOff x="0" y="0"/>
          <a:chExt cx="0" cy="0"/>
        </a:xfrm>
      </p:grpSpPr>
      <p:sp>
        <p:nvSpPr>
          <p:cNvPr id="20" name="Google Shape;20;p2"/>
          <p:cNvSpPr txBox="1"/>
          <p:nvPr>
            <p:ph type="title"/>
          </p:nvPr>
        </p:nvSpPr>
        <p:spPr>
          <a:xfrm>
            <a:off x="571500" y="559678"/>
            <a:ext cx="2875430" cy="4952492"/>
          </a:xfrm>
          <a:prstGeom prst="rect">
            <a:avLst/>
          </a:prstGeom>
          <a:noFill/>
          <a:ln>
            <a:noFill/>
          </a:ln>
        </p:spPr>
        <p:txBody>
          <a:bodyPr anchorCtr="0" anchor="t" bIns="45700" lIns="91425" spcFirstLastPara="1" rIns="91425" wrap="square" tIns="45700">
            <a:noAutofit/>
          </a:bodyPr>
          <a:lstStyle>
            <a:lvl1pPr lvl="0" algn="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2"/>
          <p:cNvSpPr txBox="1"/>
          <p:nvPr>
            <p:ph idx="1" type="body"/>
          </p:nvPr>
        </p:nvSpPr>
        <p:spPr>
          <a:xfrm>
            <a:off x="3886200" y="569066"/>
            <a:ext cx="4686299" cy="5655156"/>
          </a:xfrm>
          <a:prstGeom prst="rect">
            <a:avLst/>
          </a:prstGeom>
          <a:noFill/>
          <a:ln>
            <a:noFill/>
          </a:ln>
        </p:spPr>
        <p:txBody>
          <a:bodyPr anchorCtr="0" anchor="t" bIns="45700" lIns="91425" spcFirstLastPara="1" rIns="91425" wrap="square" tIns="45700">
            <a:noAutofit/>
          </a:bodyPr>
          <a:lstStyle>
            <a:lvl1pPr indent="-342900" lvl="0" marL="457200" algn="l">
              <a:lnSpc>
                <a:spcPct val="112000"/>
              </a:lnSpc>
              <a:spcBef>
                <a:spcPts val="900"/>
              </a:spcBef>
              <a:spcAft>
                <a:spcPts val="0"/>
              </a:spcAft>
              <a:buClr>
                <a:srgbClr val="262626"/>
              </a:buClr>
              <a:buSzPts val="1800"/>
              <a:buChar char="•"/>
              <a:defRPr/>
            </a:lvl1pPr>
            <a:lvl2pPr indent="-342900" lvl="1" marL="914400" algn="l">
              <a:lnSpc>
                <a:spcPct val="112000"/>
              </a:lnSpc>
              <a:spcBef>
                <a:spcPts val="900"/>
              </a:spcBef>
              <a:spcAft>
                <a:spcPts val="0"/>
              </a:spcAft>
              <a:buClr>
                <a:srgbClr val="262626"/>
              </a:buClr>
              <a:buSzPts val="1800"/>
              <a:buChar char="–"/>
              <a:defRPr/>
            </a:lvl2pPr>
            <a:lvl3pPr indent="-342900" lvl="2" marL="1371600" algn="l">
              <a:lnSpc>
                <a:spcPct val="112000"/>
              </a:lnSpc>
              <a:spcBef>
                <a:spcPts val="900"/>
              </a:spcBef>
              <a:spcAft>
                <a:spcPts val="0"/>
              </a:spcAft>
              <a:buClr>
                <a:srgbClr val="262626"/>
              </a:buClr>
              <a:buSzPts val="1800"/>
              <a:buChar char="•"/>
              <a:defRPr/>
            </a:lvl3pPr>
            <a:lvl4pPr indent="-342900" lvl="3" marL="1828800" algn="l">
              <a:lnSpc>
                <a:spcPct val="112000"/>
              </a:lnSpc>
              <a:spcBef>
                <a:spcPts val="900"/>
              </a:spcBef>
              <a:spcAft>
                <a:spcPts val="0"/>
              </a:spcAft>
              <a:buClr>
                <a:srgbClr val="262626"/>
              </a:buClr>
              <a:buSzPts val="1800"/>
              <a:buChar char="–"/>
              <a:defRPr/>
            </a:lvl4pPr>
            <a:lvl5pPr indent="-342900" lvl="4" marL="2286000" algn="l">
              <a:lnSpc>
                <a:spcPct val="112000"/>
              </a:lnSpc>
              <a:spcBef>
                <a:spcPts val="900"/>
              </a:spcBef>
              <a:spcAft>
                <a:spcPts val="0"/>
              </a:spcAft>
              <a:buClr>
                <a:srgbClr val="262626"/>
              </a:buClr>
              <a:buSzPts val="1800"/>
              <a:buChar char="•"/>
              <a:defRPr/>
            </a:lvl5pPr>
            <a:lvl6pPr indent="-342900" lvl="5" marL="2743200" algn="l">
              <a:lnSpc>
                <a:spcPct val="112000"/>
              </a:lnSpc>
              <a:spcBef>
                <a:spcPts val="975"/>
              </a:spcBef>
              <a:spcAft>
                <a:spcPts val="0"/>
              </a:spcAft>
              <a:buClr>
                <a:srgbClr val="262626"/>
              </a:buClr>
              <a:buSzPts val="1800"/>
              <a:buChar char="–"/>
              <a:defRPr/>
            </a:lvl6pPr>
            <a:lvl7pPr indent="-342900" lvl="6" marL="3200400" algn="l">
              <a:lnSpc>
                <a:spcPct val="112000"/>
              </a:lnSpc>
              <a:spcBef>
                <a:spcPts val="975"/>
              </a:spcBef>
              <a:spcAft>
                <a:spcPts val="0"/>
              </a:spcAft>
              <a:buClr>
                <a:srgbClr val="262626"/>
              </a:buClr>
              <a:buSzPts val="1800"/>
              <a:buChar char="•"/>
              <a:defRPr/>
            </a:lvl7pPr>
            <a:lvl8pPr indent="-342900" lvl="7" marL="3657600" algn="l">
              <a:lnSpc>
                <a:spcPct val="112000"/>
              </a:lnSpc>
              <a:spcBef>
                <a:spcPts val="975"/>
              </a:spcBef>
              <a:spcAft>
                <a:spcPts val="0"/>
              </a:spcAft>
              <a:buClr>
                <a:srgbClr val="262626"/>
              </a:buClr>
              <a:buSzPts val="1800"/>
              <a:buChar char="–"/>
              <a:defRPr/>
            </a:lvl8pPr>
            <a:lvl9pPr indent="-342900" lvl="8" marL="4114800" algn="l">
              <a:lnSpc>
                <a:spcPct val="112000"/>
              </a:lnSpc>
              <a:spcBef>
                <a:spcPts val="975"/>
              </a:spcBef>
              <a:spcAft>
                <a:spcPts val="0"/>
              </a:spcAft>
              <a:buClr>
                <a:srgbClr val="262626"/>
              </a:buClr>
              <a:buSzPts val="1800"/>
              <a:buChar char="•"/>
              <a:defRPr/>
            </a:lvl9pPr>
          </a:lstStyle>
          <a:p/>
        </p:txBody>
      </p:sp>
      <p:sp>
        <p:nvSpPr>
          <p:cNvPr id="22" name="Google Shape;22;p2"/>
          <p:cNvSpPr txBox="1"/>
          <p:nvPr>
            <p:ph idx="10" type="dt"/>
          </p:nvPr>
        </p:nvSpPr>
        <p:spPr>
          <a:xfrm>
            <a:off x="571501" y="5930061"/>
            <a:ext cx="2861142"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2"/>
          <p:cNvSpPr txBox="1"/>
          <p:nvPr>
            <p:ph idx="11" type="ftr"/>
          </p:nvPr>
        </p:nvSpPr>
        <p:spPr>
          <a:xfrm>
            <a:off x="571501" y="6314441"/>
            <a:ext cx="2861142"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2"/>
          <p:cNvSpPr txBox="1"/>
          <p:nvPr>
            <p:ph idx="12" type="sldNum"/>
          </p:nvPr>
        </p:nvSpPr>
        <p:spPr>
          <a:xfrm>
            <a:off x="8736012" y="5607593"/>
            <a:ext cx="40798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82" name="Shape 82"/>
        <p:cNvGrpSpPr/>
        <p:nvPr/>
      </p:nvGrpSpPr>
      <p:grpSpPr>
        <a:xfrm>
          <a:off x="0" y="0"/>
          <a:ext cx="0" cy="0"/>
          <a:chOff x="0" y="0"/>
          <a:chExt cx="0" cy="0"/>
        </a:xfrm>
      </p:grpSpPr>
      <p:sp>
        <p:nvSpPr>
          <p:cNvPr id="83" name="Google Shape;83;p11"/>
          <p:cNvSpPr txBox="1"/>
          <p:nvPr>
            <p:ph type="title"/>
          </p:nvPr>
        </p:nvSpPr>
        <p:spPr>
          <a:xfrm>
            <a:off x="571500" y="559678"/>
            <a:ext cx="2875430" cy="4952492"/>
          </a:xfrm>
          <a:prstGeom prst="rect">
            <a:avLst/>
          </a:prstGeom>
          <a:noFill/>
          <a:ln>
            <a:noFill/>
          </a:ln>
        </p:spPr>
        <p:txBody>
          <a:bodyPr anchorCtr="0" anchor="t" bIns="45700" lIns="91425" spcFirstLastPara="1" rIns="91425" wrap="square" tIns="45700">
            <a:noAutofit/>
          </a:bodyPr>
          <a:lstStyle>
            <a:lvl1pPr lvl="0" algn="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 name="Google Shape;84;p11"/>
          <p:cNvSpPr txBox="1"/>
          <p:nvPr>
            <p:ph idx="1" type="body"/>
          </p:nvPr>
        </p:nvSpPr>
        <p:spPr>
          <a:xfrm rot="5400000">
            <a:off x="3437279" y="1089001"/>
            <a:ext cx="5584142" cy="4686299"/>
          </a:xfrm>
          <a:prstGeom prst="rect">
            <a:avLst/>
          </a:prstGeom>
          <a:noFill/>
          <a:ln>
            <a:noFill/>
          </a:ln>
        </p:spPr>
        <p:txBody>
          <a:bodyPr anchorCtr="0" anchor="t" bIns="45700" lIns="91425" spcFirstLastPara="1" rIns="91425" wrap="square" tIns="45700">
            <a:noAutofit/>
          </a:bodyPr>
          <a:lstStyle>
            <a:lvl1pPr indent="-342900" lvl="0" marL="457200" algn="l">
              <a:lnSpc>
                <a:spcPct val="112000"/>
              </a:lnSpc>
              <a:spcBef>
                <a:spcPts val="900"/>
              </a:spcBef>
              <a:spcAft>
                <a:spcPts val="0"/>
              </a:spcAft>
              <a:buClr>
                <a:srgbClr val="262626"/>
              </a:buClr>
              <a:buSzPts val="1800"/>
              <a:buChar char="•"/>
              <a:defRPr/>
            </a:lvl1pPr>
            <a:lvl2pPr indent="-342900" lvl="1" marL="914400" algn="l">
              <a:lnSpc>
                <a:spcPct val="112000"/>
              </a:lnSpc>
              <a:spcBef>
                <a:spcPts val="900"/>
              </a:spcBef>
              <a:spcAft>
                <a:spcPts val="0"/>
              </a:spcAft>
              <a:buClr>
                <a:srgbClr val="262626"/>
              </a:buClr>
              <a:buSzPts val="1800"/>
              <a:buChar char="–"/>
              <a:defRPr/>
            </a:lvl2pPr>
            <a:lvl3pPr indent="-342900" lvl="2" marL="1371600" algn="l">
              <a:lnSpc>
                <a:spcPct val="112000"/>
              </a:lnSpc>
              <a:spcBef>
                <a:spcPts val="900"/>
              </a:spcBef>
              <a:spcAft>
                <a:spcPts val="0"/>
              </a:spcAft>
              <a:buClr>
                <a:srgbClr val="262626"/>
              </a:buClr>
              <a:buSzPts val="1800"/>
              <a:buChar char="•"/>
              <a:defRPr/>
            </a:lvl3pPr>
            <a:lvl4pPr indent="-342900" lvl="3" marL="1828800" algn="l">
              <a:lnSpc>
                <a:spcPct val="112000"/>
              </a:lnSpc>
              <a:spcBef>
                <a:spcPts val="900"/>
              </a:spcBef>
              <a:spcAft>
                <a:spcPts val="0"/>
              </a:spcAft>
              <a:buClr>
                <a:srgbClr val="262626"/>
              </a:buClr>
              <a:buSzPts val="1800"/>
              <a:buChar char="–"/>
              <a:defRPr/>
            </a:lvl4pPr>
            <a:lvl5pPr indent="-342900" lvl="4" marL="2286000" algn="l">
              <a:lnSpc>
                <a:spcPct val="112000"/>
              </a:lnSpc>
              <a:spcBef>
                <a:spcPts val="900"/>
              </a:spcBef>
              <a:spcAft>
                <a:spcPts val="0"/>
              </a:spcAft>
              <a:buClr>
                <a:srgbClr val="262626"/>
              </a:buClr>
              <a:buSzPts val="1800"/>
              <a:buChar char="•"/>
              <a:defRPr/>
            </a:lvl5pPr>
            <a:lvl6pPr indent="-342900" lvl="5" marL="2743200" algn="l">
              <a:lnSpc>
                <a:spcPct val="112000"/>
              </a:lnSpc>
              <a:spcBef>
                <a:spcPts val="975"/>
              </a:spcBef>
              <a:spcAft>
                <a:spcPts val="0"/>
              </a:spcAft>
              <a:buClr>
                <a:srgbClr val="262626"/>
              </a:buClr>
              <a:buSzPts val="1800"/>
              <a:buChar char="–"/>
              <a:defRPr/>
            </a:lvl6pPr>
            <a:lvl7pPr indent="-342900" lvl="6" marL="3200400" algn="l">
              <a:lnSpc>
                <a:spcPct val="112000"/>
              </a:lnSpc>
              <a:spcBef>
                <a:spcPts val="975"/>
              </a:spcBef>
              <a:spcAft>
                <a:spcPts val="0"/>
              </a:spcAft>
              <a:buClr>
                <a:srgbClr val="262626"/>
              </a:buClr>
              <a:buSzPts val="1800"/>
              <a:buChar char="•"/>
              <a:defRPr/>
            </a:lvl7pPr>
            <a:lvl8pPr indent="-342900" lvl="7" marL="3657600" algn="l">
              <a:lnSpc>
                <a:spcPct val="112000"/>
              </a:lnSpc>
              <a:spcBef>
                <a:spcPts val="975"/>
              </a:spcBef>
              <a:spcAft>
                <a:spcPts val="0"/>
              </a:spcAft>
              <a:buClr>
                <a:srgbClr val="262626"/>
              </a:buClr>
              <a:buSzPts val="1800"/>
              <a:buChar char="–"/>
              <a:defRPr/>
            </a:lvl8pPr>
            <a:lvl9pPr indent="-342900" lvl="8" marL="4114800" algn="l">
              <a:lnSpc>
                <a:spcPct val="112000"/>
              </a:lnSpc>
              <a:spcBef>
                <a:spcPts val="975"/>
              </a:spcBef>
              <a:spcAft>
                <a:spcPts val="0"/>
              </a:spcAft>
              <a:buClr>
                <a:srgbClr val="262626"/>
              </a:buClr>
              <a:buSzPts val="1800"/>
              <a:buChar char="•"/>
              <a:defRPr/>
            </a:lvl9pPr>
          </a:lstStyle>
          <a:p/>
        </p:txBody>
      </p:sp>
      <p:sp>
        <p:nvSpPr>
          <p:cNvPr id="85" name="Google Shape;85;p11"/>
          <p:cNvSpPr txBox="1"/>
          <p:nvPr>
            <p:ph idx="10" type="dt"/>
          </p:nvPr>
        </p:nvSpPr>
        <p:spPr>
          <a:xfrm>
            <a:off x="571501" y="5930061"/>
            <a:ext cx="2861142"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11"/>
          <p:cNvSpPr txBox="1"/>
          <p:nvPr>
            <p:ph idx="11" type="ftr"/>
          </p:nvPr>
        </p:nvSpPr>
        <p:spPr>
          <a:xfrm>
            <a:off x="571501" y="6314441"/>
            <a:ext cx="2861142"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11"/>
          <p:cNvSpPr txBox="1"/>
          <p:nvPr>
            <p:ph idx="12" type="sldNum"/>
          </p:nvPr>
        </p:nvSpPr>
        <p:spPr>
          <a:xfrm>
            <a:off x="8736012" y="5607593"/>
            <a:ext cx="40798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showMasterSp="0" type="vertTitleAndTx">
  <p:cSld name="VERTICAL_TITLE_AND_VERTICAL_TEXT">
    <p:spTree>
      <p:nvGrpSpPr>
        <p:cNvPr id="88" name="Shape 88"/>
        <p:cNvGrpSpPr/>
        <p:nvPr/>
      </p:nvGrpSpPr>
      <p:grpSpPr>
        <a:xfrm>
          <a:off x="0" y="0"/>
          <a:ext cx="0" cy="0"/>
          <a:chOff x="0" y="0"/>
          <a:chExt cx="0" cy="0"/>
        </a:xfrm>
      </p:grpSpPr>
      <p:sp>
        <p:nvSpPr>
          <p:cNvPr id="89" name="Google Shape;89;p12" title="Page Number Shape"/>
          <p:cNvSpPr/>
          <p:nvPr/>
        </p:nvSpPr>
        <p:spPr>
          <a:xfrm>
            <a:off x="8736012" y="5380580"/>
            <a:ext cx="407988" cy="819150"/>
          </a:xfrm>
          <a:custGeom>
            <a:rect b="b" l="l" r="r" t="t"/>
            <a:pathLst>
              <a:path extrusionOk="0" h="3612" w="1799">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rgbClr val="262626"/>
          </a:solidFill>
          <a:ln>
            <a:noFill/>
          </a:ln>
        </p:spPr>
      </p:sp>
      <p:sp>
        <p:nvSpPr>
          <p:cNvPr id="90" name="Google Shape;90;p12"/>
          <p:cNvSpPr txBox="1"/>
          <p:nvPr>
            <p:ph type="title"/>
          </p:nvPr>
        </p:nvSpPr>
        <p:spPr>
          <a:xfrm rot="5400000">
            <a:off x="4571523" y="2064482"/>
            <a:ext cx="4678106" cy="1835003"/>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rgbClr val="262626"/>
              </a:buClr>
              <a:buSzPts val="3800"/>
              <a:buFont typeface="Century Schoolbook"/>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1" name="Google Shape;91;p12"/>
          <p:cNvSpPr txBox="1"/>
          <p:nvPr>
            <p:ph idx="1" type="body"/>
          </p:nvPr>
        </p:nvSpPr>
        <p:spPr>
          <a:xfrm rot="5400000">
            <a:off x="941102" y="330481"/>
            <a:ext cx="4678105" cy="5303009"/>
          </a:xfrm>
          <a:prstGeom prst="rect">
            <a:avLst/>
          </a:prstGeom>
          <a:noFill/>
          <a:ln>
            <a:noFill/>
          </a:ln>
        </p:spPr>
        <p:txBody>
          <a:bodyPr anchorCtr="0" anchor="t" bIns="45700" lIns="91425" spcFirstLastPara="1" rIns="91425" wrap="square" tIns="45700">
            <a:noAutofit/>
          </a:bodyPr>
          <a:lstStyle>
            <a:lvl1pPr indent="-342900" lvl="0" marL="457200" algn="l">
              <a:lnSpc>
                <a:spcPct val="112000"/>
              </a:lnSpc>
              <a:spcBef>
                <a:spcPts val="900"/>
              </a:spcBef>
              <a:spcAft>
                <a:spcPts val="0"/>
              </a:spcAft>
              <a:buClr>
                <a:srgbClr val="262626"/>
              </a:buClr>
              <a:buSzPts val="1800"/>
              <a:buChar char="•"/>
              <a:defRPr/>
            </a:lvl1pPr>
            <a:lvl2pPr indent="-342900" lvl="1" marL="914400" algn="l">
              <a:lnSpc>
                <a:spcPct val="112000"/>
              </a:lnSpc>
              <a:spcBef>
                <a:spcPts val="900"/>
              </a:spcBef>
              <a:spcAft>
                <a:spcPts val="0"/>
              </a:spcAft>
              <a:buClr>
                <a:srgbClr val="262626"/>
              </a:buClr>
              <a:buSzPts val="1800"/>
              <a:buChar char="–"/>
              <a:defRPr/>
            </a:lvl2pPr>
            <a:lvl3pPr indent="-342900" lvl="2" marL="1371600" algn="l">
              <a:lnSpc>
                <a:spcPct val="112000"/>
              </a:lnSpc>
              <a:spcBef>
                <a:spcPts val="900"/>
              </a:spcBef>
              <a:spcAft>
                <a:spcPts val="0"/>
              </a:spcAft>
              <a:buClr>
                <a:srgbClr val="262626"/>
              </a:buClr>
              <a:buSzPts val="1800"/>
              <a:buChar char="•"/>
              <a:defRPr/>
            </a:lvl3pPr>
            <a:lvl4pPr indent="-342900" lvl="3" marL="1828800" algn="l">
              <a:lnSpc>
                <a:spcPct val="112000"/>
              </a:lnSpc>
              <a:spcBef>
                <a:spcPts val="900"/>
              </a:spcBef>
              <a:spcAft>
                <a:spcPts val="0"/>
              </a:spcAft>
              <a:buClr>
                <a:srgbClr val="262626"/>
              </a:buClr>
              <a:buSzPts val="1800"/>
              <a:buChar char="–"/>
              <a:defRPr/>
            </a:lvl4pPr>
            <a:lvl5pPr indent="-342900" lvl="4" marL="2286000" algn="l">
              <a:lnSpc>
                <a:spcPct val="112000"/>
              </a:lnSpc>
              <a:spcBef>
                <a:spcPts val="900"/>
              </a:spcBef>
              <a:spcAft>
                <a:spcPts val="0"/>
              </a:spcAft>
              <a:buClr>
                <a:srgbClr val="262626"/>
              </a:buClr>
              <a:buSzPts val="1800"/>
              <a:buChar char="•"/>
              <a:defRPr/>
            </a:lvl5pPr>
            <a:lvl6pPr indent="-342900" lvl="5" marL="2743200" algn="l">
              <a:lnSpc>
                <a:spcPct val="112000"/>
              </a:lnSpc>
              <a:spcBef>
                <a:spcPts val="975"/>
              </a:spcBef>
              <a:spcAft>
                <a:spcPts val="0"/>
              </a:spcAft>
              <a:buClr>
                <a:srgbClr val="262626"/>
              </a:buClr>
              <a:buSzPts val="1800"/>
              <a:buChar char="–"/>
              <a:defRPr/>
            </a:lvl6pPr>
            <a:lvl7pPr indent="-342900" lvl="6" marL="3200400" algn="l">
              <a:lnSpc>
                <a:spcPct val="112000"/>
              </a:lnSpc>
              <a:spcBef>
                <a:spcPts val="975"/>
              </a:spcBef>
              <a:spcAft>
                <a:spcPts val="0"/>
              </a:spcAft>
              <a:buClr>
                <a:srgbClr val="262626"/>
              </a:buClr>
              <a:buSzPts val="1800"/>
              <a:buChar char="•"/>
              <a:defRPr/>
            </a:lvl7pPr>
            <a:lvl8pPr indent="-342900" lvl="7" marL="3657600" algn="l">
              <a:lnSpc>
                <a:spcPct val="112000"/>
              </a:lnSpc>
              <a:spcBef>
                <a:spcPts val="975"/>
              </a:spcBef>
              <a:spcAft>
                <a:spcPts val="0"/>
              </a:spcAft>
              <a:buClr>
                <a:srgbClr val="262626"/>
              </a:buClr>
              <a:buSzPts val="1800"/>
              <a:buChar char="–"/>
              <a:defRPr/>
            </a:lvl8pPr>
            <a:lvl9pPr indent="-342900" lvl="8" marL="4114800" algn="l">
              <a:lnSpc>
                <a:spcPct val="112000"/>
              </a:lnSpc>
              <a:spcBef>
                <a:spcPts val="975"/>
              </a:spcBef>
              <a:spcAft>
                <a:spcPts val="0"/>
              </a:spcAft>
              <a:buClr>
                <a:srgbClr val="262626"/>
              </a:buClr>
              <a:buSzPts val="1800"/>
              <a:buChar char="•"/>
              <a:defRPr/>
            </a:lvl9pPr>
          </a:lstStyle>
          <a:p/>
        </p:txBody>
      </p:sp>
      <p:sp>
        <p:nvSpPr>
          <p:cNvPr id="92" name="Google Shape;92;p12"/>
          <p:cNvSpPr txBox="1"/>
          <p:nvPr>
            <p:ph idx="10" type="dt"/>
          </p:nvPr>
        </p:nvSpPr>
        <p:spPr>
          <a:xfrm>
            <a:off x="4902140" y="5927132"/>
            <a:ext cx="2861142"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12"/>
          <p:cNvSpPr txBox="1"/>
          <p:nvPr>
            <p:ph idx="11" type="ftr"/>
          </p:nvPr>
        </p:nvSpPr>
        <p:spPr>
          <a:xfrm>
            <a:off x="4902140" y="6315950"/>
            <a:ext cx="2861142"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12"/>
          <p:cNvSpPr txBox="1"/>
          <p:nvPr>
            <p:ph idx="12" type="sldNum"/>
          </p:nvPr>
        </p:nvSpPr>
        <p:spPr>
          <a:xfrm>
            <a:off x="8736012" y="5607593"/>
            <a:ext cx="40798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95" name="Google Shape;95;p12"/>
          <p:cNvCxnSpPr/>
          <p:nvPr/>
        </p:nvCxnSpPr>
        <p:spPr>
          <a:xfrm>
            <a:off x="1" y="6199730"/>
            <a:ext cx="7695008" cy="0"/>
          </a:xfrm>
          <a:prstGeom prst="straightConnector1">
            <a:avLst/>
          </a:prstGeom>
          <a:noFill/>
          <a:ln cap="flat" cmpd="sng" w="25400">
            <a:solidFill>
              <a:srgbClr val="262626"/>
            </a:solidFill>
            <a:prstDash val="solid"/>
            <a:round/>
            <a:headEnd len="sm" w="sm" type="none"/>
            <a:tailEnd len="sm" w="sm" type="none"/>
          </a:ln>
        </p:spPr>
      </p:cxnSp>
      <p:cxnSp>
        <p:nvCxnSpPr>
          <p:cNvPr id="96" name="Google Shape;96;p12"/>
          <p:cNvCxnSpPr/>
          <p:nvPr/>
        </p:nvCxnSpPr>
        <p:spPr>
          <a:xfrm>
            <a:off x="1" y="6199730"/>
            <a:ext cx="7695008" cy="0"/>
          </a:xfrm>
          <a:prstGeom prst="straightConnector1">
            <a:avLst/>
          </a:prstGeom>
          <a:noFill/>
          <a:ln cap="flat" cmpd="sng" w="25400">
            <a:solidFill>
              <a:srgbClr val="262626"/>
            </a:solidFill>
            <a:prstDash val="solid"/>
            <a:round/>
            <a:headEnd len="sm" w="sm" type="none"/>
            <a:tailEnd len="sm" w="sm" type="none"/>
          </a:ln>
        </p:spPr>
      </p:cxnSp>
    </p:spTree>
  </p:cSld>
  <p:clrMapOvr>
    <a:masterClrMapping/>
  </p:clrMapOvr>
  <p:extLst>
    <p:ext uri="{DCECCB84-F9BA-43D5-87BE-67443E8EF086}">
      <p15:sldGuideLst>
        <p15:guide id="1" pos="6456">
          <p15:clr>
            <a:srgbClr val="FBAE40"/>
          </p15:clr>
        </p15:guide>
        <p15:guide id="2" pos="484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04" name="Shape 104"/>
        <p:cNvGrpSpPr/>
        <p:nvPr/>
      </p:nvGrpSpPr>
      <p:grpSpPr>
        <a:xfrm>
          <a:off x="0" y="0"/>
          <a:ext cx="0" cy="0"/>
          <a:chOff x="0" y="0"/>
          <a:chExt cx="0" cy="0"/>
        </a:xfrm>
      </p:grpSpPr>
      <p:sp>
        <p:nvSpPr>
          <p:cNvPr id="105" name="Google Shape;105;p1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6" name="Google Shape;106;p1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07" name="Google Shape;107;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 name="Google Shape;108;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10" name="Shape 110"/>
        <p:cNvGrpSpPr/>
        <p:nvPr/>
      </p:nvGrpSpPr>
      <p:grpSpPr>
        <a:xfrm>
          <a:off x="0" y="0"/>
          <a:ext cx="0" cy="0"/>
          <a:chOff x="0" y="0"/>
          <a:chExt cx="0" cy="0"/>
        </a:xfrm>
      </p:grpSpPr>
      <p:sp>
        <p:nvSpPr>
          <p:cNvPr id="111" name="Google Shape;111;p15"/>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2" name="Google Shape;112;p15"/>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13" name="Google Shape;113;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5" name="Google Shape;115;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16" name="Shape 116"/>
        <p:cNvGrpSpPr/>
        <p:nvPr/>
      </p:nvGrpSpPr>
      <p:grpSpPr>
        <a:xfrm>
          <a:off x="0" y="0"/>
          <a:ext cx="0" cy="0"/>
          <a:chOff x="0" y="0"/>
          <a:chExt cx="0" cy="0"/>
        </a:xfrm>
      </p:grpSpPr>
      <p:sp>
        <p:nvSpPr>
          <p:cNvPr id="117" name="Google Shape;117;p16"/>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8" name="Google Shape;118;p16"/>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119" name="Google Shape;119;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0" name="Google Shape;120;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122" name="Shape 122"/>
        <p:cNvGrpSpPr/>
        <p:nvPr/>
      </p:nvGrpSpPr>
      <p:grpSpPr>
        <a:xfrm>
          <a:off x="0" y="0"/>
          <a:ext cx="0" cy="0"/>
          <a:chOff x="0" y="0"/>
          <a:chExt cx="0" cy="0"/>
        </a:xfrm>
      </p:grpSpPr>
      <p:sp>
        <p:nvSpPr>
          <p:cNvPr id="123" name="Google Shape;123;p1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4" name="Google Shape;124;p17"/>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25" name="Google Shape;125;p17"/>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26" name="Google Shape;126;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7" name="Google Shape;127;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129" name="Shape 129"/>
        <p:cNvGrpSpPr/>
        <p:nvPr/>
      </p:nvGrpSpPr>
      <p:grpSpPr>
        <a:xfrm>
          <a:off x="0" y="0"/>
          <a:ext cx="0" cy="0"/>
          <a:chOff x="0" y="0"/>
          <a:chExt cx="0" cy="0"/>
        </a:xfrm>
      </p:grpSpPr>
      <p:sp>
        <p:nvSpPr>
          <p:cNvPr id="130" name="Google Shape;130;p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1" name="Google Shape;131;p18"/>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132" name="Google Shape;132;p18"/>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133" name="Google Shape;133;p18"/>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134" name="Google Shape;134;p18"/>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135" name="Google Shape;135;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38" name="Shape 138"/>
        <p:cNvGrpSpPr/>
        <p:nvPr/>
      </p:nvGrpSpPr>
      <p:grpSpPr>
        <a:xfrm>
          <a:off x="0" y="0"/>
          <a:ext cx="0" cy="0"/>
          <a:chOff x="0" y="0"/>
          <a:chExt cx="0" cy="0"/>
        </a:xfrm>
      </p:grpSpPr>
      <p:sp>
        <p:nvSpPr>
          <p:cNvPr id="139" name="Google Shape;139;p1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0" name="Google Shape;140;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1" name="Google Shape;141;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43" name="Shape 143"/>
        <p:cNvGrpSpPr/>
        <p:nvPr/>
      </p:nvGrpSpPr>
      <p:grpSpPr>
        <a:xfrm>
          <a:off x="0" y="0"/>
          <a:ext cx="0" cy="0"/>
          <a:chOff x="0" y="0"/>
          <a:chExt cx="0" cy="0"/>
        </a:xfrm>
      </p:grpSpPr>
      <p:sp>
        <p:nvSpPr>
          <p:cNvPr id="144" name="Google Shape;144;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5" name="Google Shape;145;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147" name="Shape 147"/>
        <p:cNvGrpSpPr/>
        <p:nvPr/>
      </p:nvGrpSpPr>
      <p:grpSpPr>
        <a:xfrm>
          <a:off x="0" y="0"/>
          <a:ext cx="0" cy="0"/>
          <a:chOff x="0" y="0"/>
          <a:chExt cx="0" cy="0"/>
        </a:xfrm>
      </p:grpSpPr>
      <p:sp>
        <p:nvSpPr>
          <p:cNvPr id="148" name="Google Shape;148;p21"/>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9" name="Google Shape;149;p21"/>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150" name="Google Shape;150;p21"/>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151" name="Google Shape;151;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2" name="Google Shape;152;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3" name="Google Shape;153;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type="title">
  <p:cSld name="TITLE">
    <p:bg>
      <p:bgPr>
        <a:solidFill>
          <a:schemeClr val="dk2"/>
        </a:solidFill>
      </p:bgPr>
    </p:bg>
    <p:spTree>
      <p:nvGrpSpPr>
        <p:cNvPr id="25" name="Shape 25"/>
        <p:cNvGrpSpPr/>
        <p:nvPr/>
      </p:nvGrpSpPr>
      <p:grpSpPr>
        <a:xfrm>
          <a:off x="0" y="0"/>
          <a:ext cx="0" cy="0"/>
          <a:chOff x="0" y="0"/>
          <a:chExt cx="0" cy="0"/>
        </a:xfrm>
      </p:grpSpPr>
      <p:sp>
        <p:nvSpPr>
          <p:cNvPr id="26" name="Google Shape;26;p3" title="Page Number Shape"/>
          <p:cNvSpPr/>
          <p:nvPr/>
        </p:nvSpPr>
        <p:spPr>
          <a:xfrm>
            <a:off x="8736012" y="1189204"/>
            <a:ext cx="407988" cy="819150"/>
          </a:xfrm>
          <a:custGeom>
            <a:rect b="b" l="l" r="r" t="t"/>
            <a:pathLst>
              <a:path extrusionOk="0" h="3612" w="1799">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lt2"/>
          </a:solidFill>
          <a:ln>
            <a:noFill/>
          </a:ln>
        </p:spPr>
      </p:sp>
      <p:sp>
        <p:nvSpPr>
          <p:cNvPr id="27" name="Google Shape;27;p3"/>
          <p:cNvSpPr txBox="1"/>
          <p:nvPr>
            <p:ph type="ctrTitle"/>
          </p:nvPr>
        </p:nvSpPr>
        <p:spPr>
          <a:xfrm>
            <a:off x="816685" y="1143294"/>
            <a:ext cx="5275772" cy="4268965"/>
          </a:xfrm>
          <a:prstGeom prst="rect">
            <a:avLst/>
          </a:prstGeom>
          <a:noFill/>
          <a:ln>
            <a:noFill/>
          </a:ln>
        </p:spPr>
        <p:txBody>
          <a:bodyPr anchorCtr="0" anchor="t" bIns="45700" lIns="91425" spcFirstLastPara="1" rIns="91425" wrap="square" tIns="45700">
            <a:noAutofit/>
          </a:bodyPr>
          <a:lstStyle>
            <a:lvl1pPr lvl="0" algn="l">
              <a:lnSpc>
                <a:spcPct val="85000"/>
              </a:lnSpc>
              <a:spcBef>
                <a:spcPts val="0"/>
              </a:spcBef>
              <a:spcAft>
                <a:spcPts val="0"/>
              </a:spcAft>
              <a:buClr>
                <a:schemeClr val="lt2"/>
              </a:buClr>
              <a:buSzPts val="5800"/>
              <a:buFont typeface="Century Schoolbook"/>
              <a:buNone/>
              <a:defRPr sz="5800" cap="none">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3"/>
          <p:cNvSpPr txBox="1"/>
          <p:nvPr>
            <p:ph idx="1" type="subTitle"/>
          </p:nvPr>
        </p:nvSpPr>
        <p:spPr>
          <a:xfrm>
            <a:off x="816685" y="5537926"/>
            <a:ext cx="5275772" cy="706355"/>
          </a:xfrm>
          <a:prstGeom prst="rect">
            <a:avLst/>
          </a:prstGeom>
          <a:noFill/>
          <a:ln>
            <a:noFill/>
          </a:ln>
        </p:spPr>
        <p:txBody>
          <a:bodyPr anchorCtr="0" anchor="t" bIns="45700" lIns="91425" spcFirstLastPara="1" rIns="91425" wrap="square" tIns="45700">
            <a:noAutofit/>
          </a:bodyPr>
          <a:lstStyle>
            <a:lvl1pPr lvl="0" algn="l">
              <a:lnSpc>
                <a:spcPct val="114000"/>
              </a:lnSpc>
              <a:spcBef>
                <a:spcPts val="0"/>
              </a:spcBef>
              <a:spcAft>
                <a:spcPts val="0"/>
              </a:spcAft>
              <a:buClr>
                <a:schemeClr val="lt2"/>
              </a:buClr>
              <a:buSzPts val="1800"/>
              <a:buNone/>
              <a:defRPr b="0" i="1" sz="1800">
                <a:solidFill>
                  <a:schemeClr val="lt2"/>
                </a:solidFill>
              </a:defRPr>
            </a:lvl1pPr>
            <a:lvl2pPr lvl="1" algn="ctr">
              <a:lnSpc>
                <a:spcPct val="112000"/>
              </a:lnSpc>
              <a:spcBef>
                <a:spcPts val="900"/>
              </a:spcBef>
              <a:spcAft>
                <a:spcPts val="0"/>
              </a:spcAft>
              <a:buClr>
                <a:srgbClr val="FEFEFE"/>
              </a:buClr>
              <a:buSzPts val="1500"/>
              <a:buNone/>
              <a:defRPr sz="1500"/>
            </a:lvl2pPr>
            <a:lvl3pPr lvl="2" algn="ctr">
              <a:lnSpc>
                <a:spcPct val="112000"/>
              </a:lnSpc>
              <a:spcBef>
                <a:spcPts val="900"/>
              </a:spcBef>
              <a:spcAft>
                <a:spcPts val="0"/>
              </a:spcAft>
              <a:buClr>
                <a:srgbClr val="FEFEFE"/>
              </a:buClr>
              <a:buSzPts val="1350"/>
              <a:buNone/>
              <a:defRPr sz="1350"/>
            </a:lvl3pPr>
            <a:lvl4pPr lvl="3" algn="ctr">
              <a:lnSpc>
                <a:spcPct val="112000"/>
              </a:lnSpc>
              <a:spcBef>
                <a:spcPts val="900"/>
              </a:spcBef>
              <a:spcAft>
                <a:spcPts val="0"/>
              </a:spcAft>
              <a:buClr>
                <a:srgbClr val="FEFEFE"/>
              </a:buClr>
              <a:buSzPts val="1200"/>
              <a:buNone/>
              <a:defRPr sz="1200"/>
            </a:lvl4pPr>
            <a:lvl5pPr lvl="4" algn="ctr">
              <a:lnSpc>
                <a:spcPct val="112000"/>
              </a:lnSpc>
              <a:spcBef>
                <a:spcPts val="900"/>
              </a:spcBef>
              <a:spcAft>
                <a:spcPts val="0"/>
              </a:spcAft>
              <a:buClr>
                <a:srgbClr val="FEFEFE"/>
              </a:buClr>
              <a:buSzPts val="1200"/>
              <a:buNone/>
              <a:defRPr sz="1200"/>
            </a:lvl5pPr>
            <a:lvl6pPr lvl="5" algn="ctr">
              <a:lnSpc>
                <a:spcPct val="112000"/>
              </a:lnSpc>
              <a:spcBef>
                <a:spcPts val="975"/>
              </a:spcBef>
              <a:spcAft>
                <a:spcPts val="0"/>
              </a:spcAft>
              <a:buClr>
                <a:srgbClr val="FEFEFE"/>
              </a:buClr>
              <a:buSzPts val="1200"/>
              <a:buNone/>
              <a:defRPr sz="1200"/>
            </a:lvl6pPr>
            <a:lvl7pPr lvl="6" algn="ctr">
              <a:lnSpc>
                <a:spcPct val="112000"/>
              </a:lnSpc>
              <a:spcBef>
                <a:spcPts val="975"/>
              </a:spcBef>
              <a:spcAft>
                <a:spcPts val="0"/>
              </a:spcAft>
              <a:buClr>
                <a:srgbClr val="FEFEFE"/>
              </a:buClr>
              <a:buSzPts val="1200"/>
              <a:buNone/>
              <a:defRPr sz="1200"/>
            </a:lvl7pPr>
            <a:lvl8pPr lvl="7" algn="ctr">
              <a:lnSpc>
                <a:spcPct val="112000"/>
              </a:lnSpc>
              <a:spcBef>
                <a:spcPts val="975"/>
              </a:spcBef>
              <a:spcAft>
                <a:spcPts val="0"/>
              </a:spcAft>
              <a:buClr>
                <a:srgbClr val="FEFEFE"/>
              </a:buClr>
              <a:buSzPts val="1200"/>
              <a:buNone/>
              <a:defRPr sz="1200"/>
            </a:lvl8pPr>
            <a:lvl9pPr lvl="8" algn="ctr">
              <a:lnSpc>
                <a:spcPct val="112000"/>
              </a:lnSpc>
              <a:spcBef>
                <a:spcPts val="975"/>
              </a:spcBef>
              <a:spcAft>
                <a:spcPts val="0"/>
              </a:spcAft>
              <a:buClr>
                <a:srgbClr val="FEFEFE"/>
              </a:buClr>
              <a:buSzPts val="1200"/>
              <a:buNone/>
              <a:defRPr sz="1200"/>
            </a:lvl9pPr>
          </a:lstStyle>
          <a:p/>
        </p:txBody>
      </p:sp>
      <p:sp>
        <p:nvSpPr>
          <p:cNvPr id="29" name="Google Shape;29;p3"/>
          <p:cNvSpPr txBox="1"/>
          <p:nvPr>
            <p:ph idx="10" type="dt"/>
          </p:nvPr>
        </p:nvSpPr>
        <p:spPr>
          <a:xfrm>
            <a:off x="816685" y="6314441"/>
            <a:ext cx="1197467"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sz="900">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3"/>
          <p:cNvSpPr txBox="1"/>
          <p:nvPr>
            <p:ph idx="11" type="ftr"/>
          </p:nvPr>
        </p:nvSpPr>
        <p:spPr>
          <a:xfrm>
            <a:off x="2250444" y="6314441"/>
            <a:ext cx="3842012"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0">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3"/>
          <p:cNvSpPr txBox="1"/>
          <p:nvPr>
            <p:ph idx="12" type="sldNum"/>
          </p:nvPr>
        </p:nvSpPr>
        <p:spPr>
          <a:xfrm>
            <a:off x="8736012" y="1416217"/>
            <a:ext cx="40798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1" sz="1100">
                <a:solidFill>
                  <a:srgbClr val="32281A"/>
                </a:solidFill>
                <a:latin typeface="Century Schoolbook"/>
                <a:ea typeface="Century Schoolbook"/>
                <a:cs typeface="Century Schoolbook"/>
                <a:sym typeface="Century Schoolbook"/>
              </a:defRPr>
            </a:lvl1pPr>
            <a:lvl2pPr indent="0" lvl="1" marL="0" algn="r">
              <a:spcBef>
                <a:spcPts val="0"/>
              </a:spcBef>
              <a:buNone/>
              <a:defRPr b="0" i="1" sz="1100">
                <a:solidFill>
                  <a:srgbClr val="32281A"/>
                </a:solidFill>
                <a:latin typeface="Century Schoolbook"/>
                <a:ea typeface="Century Schoolbook"/>
                <a:cs typeface="Century Schoolbook"/>
                <a:sym typeface="Century Schoolbook"/>
              </a:defRPr>
            </a:lvl2pPr>
            <a:lvl3pPr indent="0" lvl="2" marL="0" algn="r">
              <a:spcBef>
                <a:spcPts val="0"/>
              </a:spcBef>
              <a:buNone/>
              <a:defRPr b="0" i="1" sz="1100">
                <a:solidFill>
                  <a:srgbClr val="32281A"/>
                </a:solidFill>
                <a:latin typeface="Century Schoolbook"/>
                <a:ea typeface="Century Schoolbook"/>
                <a:cs typeface="Century Schoolbook"/>
                <a:sym typeface="Century Schoolbook"/>
              </a:defRPr>
            </a:lvl3pPr>
            <a:lvl4pPr indent="0" lvl="3" marL="0" algn="r">
              <a:spcBef>
                <a:spcPts val="0"/>
              </a:spcBef>
              <a:buNone/>
              <a:defRPr b="0" i="1" sz="1100">
                <a:solidFill>
                  <a:srgbClr val="32281A"/>
                </a:solidFill>
                <a:latin typeface="Century Schoolbook"/>
                <a:ea typeface="Century Schoolbook"/>
                <a:cs typeface="Century Schoolbook"/>
                <a:sym typeface="Century Schoolbook"/>
              </a:defRPr>
            </a:lvl4pPr>
            <a:lvl5pPr indent="0" lvl="4" marL="0" algn="r">
              <a:spcBef>
                <a:spcPts val="0"/>
              </a:spcBef>
              <a:buNone/>
              <a:defRPr b="0" i="1" sz="1100">
                <a:solidFill>
                  <a:srgbClr val="32281A"/>
                </a:solidFill>
                <a:latin typeface="Century Schoolbook"/>
                <a:ea typeface="Century Schoolbook"/>
                <a:cs typeface="Century Schoolbook"/>
                <a:sym typeface="Century Schoolbook"/>
              </a:defRPr>
            </a:lvl5pPr>
            <a:lvl6pPr indent="0" lvl="5" marL="0" algn="r">
              <a:spcBef>
                <a:spcPts val="0"/>
              </a:spcBef>
              <a:buNone/>
              <a:defRPr b="0" i="1" sz="1100">
                <a:solidFill>
                  <a:srgbClr val="32281A"/>
                </a:solidFill>
                <a:latin typeface="Century Schoolbook"/>
                <a:ea typeface="Century Schoolbook"/>
                <a:cs typeface="Century Schoolbook"/>
                <a:sym typeface="Century Schoolbook"/>
              </a:defRPr>
            </a:lvl6pPr>
            <a:lvl7pPr indent="0" lvl="6" marL="0" algn="r">
              <a:spcBef>
                <a:spcPts val="0"/>
              </a:spcBef>
              <a:buNone/>
              <a:defRPr b="0" i="1" sz="1100">
                <a:solidFill>
                  <a:srgbClr val="32281A"/>
                </a:solidFill>
                <a:latin typeface="Century Schoolbook"/>
                <a:ea typeface="Century Schoolbook"/>
                <a:cs typeface="Century Schoolbook"/>
                <a:sym typeface="Century Schoolbook"/>
              </a:defRPr>
            </a:lvl7pPr>
            <a:lvl8pPr indent="0" lvl="7" marL="0" algn="r">
              <a:spcBef>
                <a:spcPts val="0"/>
              </a:spcBef>
              <a:buNone/>
              <a:defRPr b="0" i="1" sz="1100">
                <a:solidFill>
                  <a:srgbClr val="32281A"/>
                </a:solidFill>
                <a:latin typeface="Century Schoolbook"/>
                <a:ea typeface="Century Schoolbook"/>
                <a:cs typeface="Century Schoolbook"/>
                <a:sym typeface="Century Schoolbook"/>
              </a:defRPr>
            </a:lvl8pPr>
            <a:lvl9pPr indent="0" lvl="8" marL="0" algn="r">
              <a:spcBef>
                <a:spcPts val="0"/>
              </a:spcBef>
              <a:buNone/>
              <a:defRPr b="0" i="1" sz="1100">
                <a:solidFill>
                  <a:srgbClr val="32281A"/>
                </a:solidFill>
                <a:latin typeface="Century Schoolbook"/>
                <a:ea typeface="Century Schoolbook"/>
                <a:cs typeface="Century Schoolbook"/>
                <a:sym typeface="Century Schoolbook"/>
              </a:defRPr>
            </a:lvl9pPr>
          </a:lstStyle>
          <a:p>
            <a:pPr indent="0" lvl="0" marL="0" rtl="0" algn="r">
              <a:spcBef>
                <a:spcPts val="0"/>
              </a:spcBef>
              <a:spcAft>
                <a:spcPts val="0"/>
              </a:spcAft>
              <a:buNone/>
            </a:pPr>
            <a:fld id="{00000000-1234-1234-1234-123412341234}" type="slidenum">
              <a:rPr lang="en-US"/>
              <a:t>‹#›</a:t>
            </a:fld>
            <a:endParaRPr/>
          </a:p>
        </p:txBody>
      </p:sp>
      <p:cxnSp>
        <p:nvCxnSpPr>
          <p:cNvPr id="32" name="Google Shape;32;p3"/>
          <p:cNvCxnSpPr/>
          <p:nvPr/>
        </p:nvCxnSpPr>
        <p:spPr>
          <a:xfrm>
            <a:off x="580391" y="1257300"/>
            <a:ext cx="0" cy="5600700"/>
          </a:xfrm>
          <a:prstGeom prst="straightConnector1">
            <a:avLst/>
          </a:prstGeom>
          <a:noFill/>
          <a:ln cap="flat" cmpd="sng" w="25400">
            <a:solidFill>
              <a:schemeClr val="dk2"/>
            </a:solidFill>
            <a:prstDash val="solid"/>
            <a:round/>
            <a:headEnd len="sm" w="sm" type="none"/>
            <a:tailEnd len="sm" w="sm" type="none"/>
          </a:ln>
        </p:spPr>
      </p:cxnSp>
      <p:cxnSp>
        <p:nvCxnSpPr>
          <p:cNvPr id="33" name="Google Shape;33;p3"/>
          <p:cNvCxnSpPr/>
          <p:nvPr/>
        </p:nvCxnSpPr>
        <p:spPr>
          <a:xfrm>
            <a:off x="580391" y="1257300"/>
            <a:ext cx="0" cy="5600700"/>
          </a:xfrm>
          <a:prstGeom prst="straightConnector1">
            <a:avLst/>
          </a:prstGeom>
          <a:noFill/>
          <a:ln cap="flat" cmpd="sng" w="25400">
            <a:solidFill>
              <a:schemeClr val="lt2"/>
            </a:solidFill>
            <a:prstDash val="solid"/>
            <a:round/>
            <a:headEnd len="sm" w="sm" type="none"/>
            <a:tailEnd len="sm" w="sm" type="none"/>
          </a:ln>
        </p:spPr>
      </p:cxnSp>
    </p:spTree>
  </p:cSld>
  <p:clrMapOvr>
    <a:masterClrMapping/>
  </p:clrMapOvr>
  <p:extLst>
    <p:ext uri="{DCECCB84-F9BA-43D5-87BE-67443E8EF086}">
      <p15:sldGuideLst>
        <p15:guide id="1" orient="horz" pos="79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154" name="Shape 154"/>
        <p:cNvGrpSpPr/>
        <p:nvPr/>
      </p:nvGrpSpPr>
      <p:grpSpPr>
        <a:xfrm>
          <a:off x="0" y="0"/>
          <a:ext cx="0" cy="0"/>
          <a:chOff x="0" y="0"/>
          <a:chExt cx="0" cy="0"/>
        </a:xfrm>
      </p:grpSpPr>
      <p:sp>
        <p:nvSpPr>
          <p:cNvPr id="155" name="Google Shape;155;p22"/>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6" name="Google Shape;156;p22"/>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noAutofit/>
          </a:bodyPr>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57" name="Google Shape;157;p22"/>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158" name="Google Shape;158;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9" name="Google Shape;159;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0" name="Google Shape;160;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161" name="Shape 161"/>
        <p:cNvGrpSpPr/>
        <p:nvPr/>
      </p:nvGrpSpPr>
      <p:grpSpPr>
        <a:xfrm>
          <a:off x="0" y="0"/>
          <a:ext cx="0" cy="0"/>
          <a:chOff x="0" y="0"/>
          <a:chExt cx="0" cy="0"/>
        </a:xfrm>
      </p:grpSpPr>
      <p:sp>
        <p:nvSpPr>
          <p:cNvPr id="162" name="Google Shape;162;p2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3" name="Google Shape;163;p23"/>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64" name="Google Shape;164;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5" name="Google Shape;165;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6" name="Google Shape;166;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167" name="Shape 167"/>
        <p:cNvGrpSpPr/>
        <p:nvPr/>
      </p:nvGrpSpPr>
      <p:grpSpPr>
        <a:xfrm>
          <a:off x="0" y="0"/>
          <a:ext cx="0" cy="0"/>
          <a:chOff x="0" y="0"/>
          <a:chExt cx="0" cy="0"/>
        </a:xfrm>
      </p:grpSpPr>
      <p:sp>
        <p:nvSpPr>
          <p:cNvPr id="168" name="Google Shape;168;p24"/>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9" name="Google Shape;169;p24"/>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70" name="Google Shape;170;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1" name="Google Shape;171;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2" name="Google Shape;172;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83" name="Shape 183"/>
        <p:cNvGrpSpPr/>
        <p:nvPr/>
      </p:nvGrpSpPr>
      <p:grpSpPr>
        <a:xfrm>
          <a:off x="0" y="0"/>
          <a:ext cx="0" cy="0"/>
          <a:chOff x="0" y="0"/>
          <a:chExt cx="0" cy="0"/>
        </a:xfrm>
      </p:grpSpPr>
      <p:sp>
        <p:nvSpPr>
          <p:cNvPr id="184" name="Google Shape;184;p26"/>
          <p:cNvSpPr txBox="1"/>
          <p:nvPr>
            <p:ph type="title"/>
          </p:nvPr>
        </p:nvSpPr>
        <p:spPr>
          <a:xfrm>
            <a:off x="571501" y="559678"/>
            <a:ext cx="2875430" cy="4952492"/>
          </a:xfrm>
          <a:prstGeom prst="rect">
            <a:avLst/>
          </a:prstGeom>
          <a:noFill/>
          <a:ln>
            <a:noFill/>
          </a:ln>
        </p:spPr>
        <p:txBody>
          <a:bodyPr anchorCtr="0" anchor="t" bIns="45700" lIns="91425" spcFirstLastPara="1" rIns="91425" wrap="square" tIns="45700">
            <a:noAutofit/>
          </a:bodyPr>
          <a:lstStyle>
            <a:lvl1pPr lvl="0" algn="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5" name="Google Shape;185;p26"/>
          <p:cNvSpPr txBox="1"/>
          <p:nvPr>
            <p:ph idx="1" type="body"/>
          </p:nvPr>
        </p:nvSpPr>
        <p:spPr>
          <a:xfrm>
            <a:off x="3886201" y="569066"/>
            <a:ext cx="4686299" cy="5655156"/>
          </a:xfrm>
          <a:prstGeom prst="rect">
            <a:avLst/>
          </a:prstGeom>
          <a:noFill/>
          <a:ln>
            <a:noFill/>
          </a:ln>
        </p:spPr>
        <p:txBody>
          <a:bodyPr anchorCtr="0" anchor="t" bIns="45700" lIns="91425" spcFirstLastPara="1" rIns="91425" wrap="square" tIns="45700">
            <a:noAutofit/>
          </a:bodyPr>
          <a:lstStyle>
            <a:lvl1pPr indent="-342900" lvl="0" marL="457200" algn="l">
              <a:lnSpc>
                <a:spcPct val="112000"/>
              </a:lnSpc>
              <a:spcBef>
                <a:spcPts val="675"/>
              </a:spcBef>
              <a:spcAft>
                <a:spcPts val="0"/>
              </a:spcAft>
              <a:buClr>
                <a:srgbClr val="262626"/>
              </a:buClr>
              <a:buSzPts val="1800"/>
              <a:buChar char="•"/>
              <a:defRPr/>
            </a:lvl1pPr>
            <a:lvl2pPr indent="-342900" lvl="1" marL="914400" algn="l">
              <a:lnSpc>
                <a:spcPct val="112000"/>
              </a:lnSpc>
              <a:spcBef>
                <a:spcPts val="675"/>
              </a:spcBef>
              <a:spcAft>
                <a:spcPts val="0"/>
              </a:spcAft>
              <a:buClr>
                <a:srgbClr val="262626"/>
              </a:buClr>
              <a:buSzPts val="1800"/>
              <a:buChar char="–"/>
              <a:defRPr/>
            </a:lvl2pPr>
            <a:lvl3pPr indent="-342900" lvl="2" marL="1371600" algn="l">
              <a:lnSpc>
                <a:spcPct val="112000"/>
              </a:lnSpc>
              <a:spcBef>
                <a:spcPts val="675"/>
              </a:spcBef>
              <a:spcAft>
                <a:spcPts val="0"/>
              </a:spcAft>
              <a:buClr>
                <a:srgbClr val="262626"/>
              </a:buClr>
              <a:buSzPts val="1800"/>
              <a:buChar char="•"/>
              <a:defRPr/>
            </a:lvl3pPr>
            <a:lvl4pPr indent="-342900" lvl="3" marL="1828800" algn="l">
              <a:lnSpc>
                <a:spcPct val="112000"/>
              </a:lnSpc>
              <a:spcBef>
                <a:spcPts val="675"/>
              </a:spcBef>
              <a:spcAft>
                <a:spcPts val="0"/>
              </a:spcAft>
              <a:buClr>
                <a:srgbClr val="262626"/>
              </a:buClr>
              <a:buSzPts val="1800"/>
              <a:buChar char="–"/>
              <a:defRPr/>
            </a:lvl4pPr>
            <a:lvl5pPr indent="-342900" lvl="4" marL="2286000" algn="l">
              <a:lnSpc>
                <a:spcPct val="112000"/>
              </a:lnSpc>
              <a:spcBef>
                <a:spcPts val="675"/>
              </a:spcBef>
              <a:spcAft>
                <a:spcPts val="0"/>
              </a:spcAft>
              <a:buClr>
                <a:srgbClr val="262626"/>
              </a:buClr>
              <a:buSzPts val="1800"/>
              <a:buChar char="•"/>
              <a:defRPr/>
            </a:lvl5pPr>
            <a:lvl6pPr indent="-342900" lvl="5" marL="2743200" algn="l">
              <a:lnSpc>
                <a:spcPct val="112000"/>
              </a:lnSpc>
              <a:spcBef>
                <a:spcPts val="731"/>
              </a:spcBef>
              <a:spcAft>
                <a:spcPts val="0"/>
              </a:spcAft>
              <a:buClr>
                <a:srgbClr val="262626"/>
              </a:buClr>
              <a:buSzPts val="1800"/>
              <a:buChar char="–"/>
              <a:defRPr/>
            </a:lvl6pPr>
            <a:lvl7pPr indent="-342900" lvl="6" marL="3200400" algn="l">
              <a:lnSpc>
                <a:spcPct val="112000"/>
              </a:lnSpc>
              <a:spcBef>
                <a:spcPts val="731"/>
              </a:spcBef>
              <a:spcAft>
                <a:spcPts val="0"/>
              </a:spcAft>
              <a:buClr>
                <a:srgbClr val="262626"/>
              </a:buClr>
              <a:buSzPts val="1800"/>
              <a:buChar char="•"/>
              <a:defRPr/>
            </a:lvl7pPr>
            <a:lvl8pPr indent="-342900" lvl="7" marL="3657600" algn="l">
              <a:lnSpc>
                <a:spcPct val="112000"/>
              </a:lnSpc>
              <a:spcBef>
                <a:spcPts val="731"/>
              </a:spcBef>
              <a:spcAft>
                <a:spcPts val="0"/>
              </a:spcAft>
              <a:buClr>
                <a:srgbClr val="262626"/>
              </a:buClr>
              <a:buSzPts val="1800"/>
              <a:buChar char="–"/>
              <a:defRPr/>
            </a:lvl8pPr>
            <a:lvl9pPr indent="-342900" lvl="8" marL="4114800" algn="l">
              <a:lnSpc>
                <a:spcPct val="112000"/>
              </a:lnSpc>
              <a:spcBef>
                <a:spcPts val="731"/>
              </a:spcBef>
              <a:spcAft>
                <a:spcPts val="0"/>
              </a:spcAft>
              <a:buClr>
                <a:srgbClr val="262626"/>
              </a:buClr>
              <a:buSzPts val="1800"/>
              <a:buChar char="•"/>
              <a:defRPr/>
            </a:lvl9pPr>
          </a:lstStyle>
          <a:p/>
        </p:txBody>
      </p:sp>
      <p:sp>
        <p:nvSpPr>
          <p:cNvPr id="186" name="Google Shape;186;p26"/>
          <p:cNvSpPr txBox="1"/>
          <p:nvPr>
            <p:ph idx="10" type="dt"/>
          </p:nvPr>
        </p:nvSpPr>
        <p:spPr>
          <a:xfrm>
            <a:off x="571501" y="5930063"/>
            <a:ext cx="2861142"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7" name="Google Shape;187;p26"/>
          <p:cNvSpPr txBox="1"/>
          <p:nvPr>
            <p:ph idx="11" type="ftr"/>
          </p:nvPr>
        </p:nvSpPr>
        <p:spPr>
          <a:xfrm>
            <a:off x="571501" y="6314443"/>
            <a:ext cx="2861142"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8" name="Google Shape;188;p26"/>
          <p:cNvSpPr txBox="1"/>
          <p:nvPr>
            <p:ph idx="12" type="sldNum"/>
          </p:nvPr>
        </p:nvSpPr>
        <p:spPr>
          <a:xfrm>
            <a:off x="8736013" y="5607595"/>
            <a:ext cx="40798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F5F5F5"/>
                </a:solidFill>
              </a:defRPr>
            </a:lvl1pPr>
            <a:lvl2pPr indent="0" lvl="1" marL="0" algn="r">
              <a:spcBef>
                <a:spcPts val="0"/>
              </a:spcBef>
              <a:buNone/>
              <a:defRPr>
                <a:solidFill>
                  <a:srgbClr val="F5F5F5"/>
                </a:solidFill>
              </a:defRPr>
            </a:lvl2pPr>
            <a:lvl3pPr indent="0" lvl="2" marL="0" algn="r">
              <a:spcBef>
                <a:spcPts val="0"/>
              </a:spcBef>
              <a:buNone/>
              <a:defRPr>
                <a:solidFill>
                  <a:srgbClr val="F5F5F5"/>
                </a:solidFill>
              </a:defRPr>
            </a:lvl3pPr>
            <a:lvl4pPr indent="0" lvl="3" marL="0" algn="r">
              <a:spcBef>
                <a:spcPts val="0"/>
              </a:spcBef>
              <a:buNone/>
              <a:defRPr>
                <a:solidFill>
                  <a:srgbClr val="F5F5F5"/>
                </a:solidFill>
              </a:defRPr>
            </a:lvl4pPr>
            <a:lvl5pPr indent="0" lvl="4" marL="0" algn="r">
              <a:spcBef>
                <a:spcPts val="0"/>
              </a:spcBef>
              <a:buNone/>
              <a:defRPr>
                <a:solidFill>
                  <a:srgbClr val="F5F5F5"/>
                </a:solidFill>
              </a:defRPr>
            </a:lvl5pPr>
            <a:lvl6pPr indent="0" lvl="5" marL="0" algn="r">
              <a:spcBef>
                <a:spcPts val="0"/>
              </a:spcBef>
              <a:buNone/>
              <a:defRPr>
                <a:solidFill>
                  <a:srgbClr val="F5F5F5"/>
                </a:solidFill>
              </a:defRPr>
            </a:lvl6pPr>
            <a:lvl7pPr indent="0" lvl="6" marL="0" algn="r">
              <a:spcBef>
                <a:spcPts val="0"/>
              </a:spcBef>
              <a:buNone/>
              <a:defRPr>
                <a:solidFill>
                  <a:srgbClr val="F5F5F5"/>
                </a:solidFill>
              </a:defRPr>
            </a:lvl7pPr>
            <a:lvl8pPr indent="0" lvl="7" marL="0" algn="r">
              <a:spcBef>
                <a:spcPts val="0"/>
              </a:spcBef>
              <a:buNone/>
              <a:defRPr>
                <a:solidFill>
                  <a:srgbClr val="F5F5F5"/>
                </a:solidFill>
              </a:defRPr>
            </a:lvl8pPr>
            <a:lvl9pPr indent="0" lvl="8" marL="0" algn="r">
              <a:spcBef>
                <a:spcPts val="0"/>
              </a:spcBef>
              <a:buNone/>
              <a:defRPr>
                <a:solidFill>
                  <a:srgbClr val="F5F5F5"/>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89" name="Shape 189"/>
        <p:cNvGrpSpPr/>
        <p:nvPr/>
      </p:nvGrpSpPr>
      <p:grpSpPr>
        <a:xfrm>
          <a:off x="0" y="0"/>
          <a:ext cx="0" cy="0"/>
          <a:chOff x="0" y="0"/>
          <a:chExt cx="0" cy="0"/>
        </a:xfrm>
      </p:grpSpPr>
      <p:sp>
        <p:nvSpPr>
          <p:cNvPr id="190" name="Google Shape;190;p27"/>
          <p:cNvSpPr txBox="1"/>
          <p:nvPr>
            <p:ph idx="10" type="dt"/>
          </p:nvPr>
        </p:nvSpPr>
        <p:spPr>
          <a:xfrm>
            <a:off x="571501" y="5930063"/>
            <a:ext cx="2861142"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1" name="Google Shape;191;p27"/>
          <p:cNvSpPr txBox="1"/>
          <p:nvPr>
            <p:ph idx="11" type="ftr"/>
          </p:nvPr>
        </p:nvSpPr>
        <p:spPr>
          <a:xfrm>
            <a:off x="571501" y="6314443"/>
            <a:ext cx="2861142"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2" name="Google Shape;192;p27"/>
          <p:cNvSpPr txBox="1"/>
          <p:nvPr>
            <p:ph idx="12" type="sldNum"/>
          </p:nvPr>
        </p:nvSpPr>
        <p:spPr>
          <a:xfrm>
            <a:off x="8736013" y="5607595"/>
            <a:ext cx="40798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F5F5F5"/>
                </a:solidFill>
              </a:defRPr>
            </a:lvl1pPr>
            <a:lvl2pPr indent="0" lvl="1" marL="0" algn="r">
              <a:spcBef>
                <a:spcPts val="0"/>
              </a:spcBef>
              <a:buNone/>
              <a:defRPr>
                <a:solidFill>
                  <a:srgbClr val="F5F5F5"/>
                </a:solidFill>
              </a:defRPr>
            </a:lvl2pPr>
            <a:lvl3pPr indent="0" lvl="2" marL="0" algn="r">
              <a:spcBef>
                <a:spcPts val="0"/>
              </a:spcBef>
              <a:buNone/>
              <a:defRPr>
                <a:solidFill>
                  <a:srgbClr val="F5F5F5"/>
                </a:solidFill>
              </a:defRPr>
            </a:lvl3pPr>
            <a:lvl4pPr indent="0" lvl="3" marL="0" algn="r">
              <a:spcBef>
                <a:spcPts val="0"/>
              </a:spcBef>
              <a:buNone/>
              <a:defRPr>
                <a:solidFill>
                  <a:srgbClr val="F5F5F5"/>
                </a:solidFill>
              </a:defRPr>
            </a:lvl4pPr>
            <a:lvl5pPr indent="0" lvl="4" marL="0" algn="r">
              <a:spcBef>
                <a:spcPts val="0"/>
              </a:spcBef>
              <a:buNone/>
              <a:defRPr>
                <a:solidFill>
                  <a:srgbClr val="F5F5F5"/>
                </a:solidFill>
              </a:defRPr>
            </a:lvl5pPr>
            <a:lvl6pPr indent="0" lvl="5" marL="0" algn="r">
              <a:spcBef>
                <a:spcPts val="0"/>
              </a:spcBef>
              <a:buNone/>
              <a:defRPr>
                <a:solidFill>
                  <a:srgbClr val="F5F5F5"/>
                </a:solidFill>
              </a:defRPr>
            </a:lvl6pPr>
            <a:lvl7pPr indent="0" lvl="6" marL="0" algn="r">
              <a:spcBef>
                <a:spcPts val="0"/>
              </a:spcBef>
              <a:buNone/>
              <a:defRPr>
                <a:solidFill>
                  <a:srgbClr val="F5F5F5"/>
                </a:solidFill>
              </a:defRPr>
            </a:lvl7pPr>
            <a:lvl8pPr indent="0" lvl="7" marL="0" algn="r">
              <a:spcBef>
                <a:spcPts val="0"/>
              </a:spcBef>
              <a:buNone/>
              <a:defRPr>
                <a:solidFill>
                  <a:srgbClr val="F5F5F5"/>
                </a:solidFill>
              </a:defRPr>
            </a:lvl8pPr>
            <a:lvl9pPr indent="0" lvl="8" marL="0" algn="r">
              <a:spcBef>
                <a:spcPts val="0"/>
              </a:spcBef>
              <a:buNone/>
              <a:defRPr>
                <a:solidFill>
                  <a:srgbClr val="F5F5F5"/>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type="title">
  <p:cSld name="TITLE">
    <p:bg>
      <p:bgPr>
        <a:solidFill>
          <a:schemeClr val="dk2"/>
        </a:solidFill>
      </p:bgPr>
    </p:bg>
    <p:spTree>
      <p:nvGrpSpPr>
        <p:cNvPr id="193" name="Shape 193"/>
        <p:cNvGrpSpPr/>
        <p:nvPr/>
      </p:nvGrpSpPr>
      <p:grpSpPr>
        <a:xfrm>
          <a:off x="0" y="0"/>
          <a:ext cx="0" cy="0"/>
          <a:chOff x="0" y="0"/>
          <a:chExt cx="0" cy="0"/>
        </a:xfrm>
      </p:grpSpPr>
      <p:sp>
        <p:nvSpPr>
          <p:cNvPr id="194" name="Google Shape;194;p28" title="Page Number Shape"/>
          <p:cNvSpPr/>
          <p:nvPr/>
        </p:nvSpPr>
        <p:spPr>
          <a:xfrm>
            <a:off x="8736012" y="1189204"/>
            <a:ext cx="407988" cy="819150"/>
          </a:xfrm>
          <a:custGeom>
            <a:rect b="b" l="l" r="r" t="t"/>
            <a:pathLst>
              <a:path extrusionOk="0" h="3612" w="1799">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lt2"/>
          </a:solidFill>
          <a:ln>
            <a:noFill/>
          </a:ln>
        </p:spPr>
      </p:sp>
      <p:sp>
        <p:nvSpPr>
          <p:cNvPr id="195" name="Google Shape;195;p28"/>
          <p:cNvSpPr txBox="1"/>
          <p:nvPr>
            <p:ph type="ctrTitle"/>
          </p:nvPr>
        </p:nvSpPr>
        <p:spPr>
          <a:xfrm>
            <a:off x="816685" y="1143296"/>
            <a:ext cx="5275772" cy="4268965"/>
          </a:xfrm>
          <a:prstGeom prst="rect">
            <a:avLst/>
          </a:prstGeom>
          <a:noFill/>
          <a:ln>
            <a:noFill/>
          </a:ln>
        </p:spPr>
        <p:txBody>
          <a:bodyPr anchorCtr="0" anchor="t" bIns="45700" lIns="91425" spcFirstLastPara="1" rIns="91425" wrap="square" tIns="45700">
            <a:noAutofit/>
          </a:bodyPr>
          <a:lstStyle>
            <a:lvl1pPr lvl="0" algn="l">
              <a:lnSpc>
                <a:spcPct val="85000"/>
              </a:lnSpc>
              <a:spcBef>
                <a:spcPts val="0"/>
              </a:spcBef>
              <a:spcAft>
                <a:spcPts val="0"/>
              </a:spcAft>
              <a:buClr>
                <a:schemeClr val="lt2"/>
              </a:buClr>
              <a:buSzPts val="4350"/>
              <a:buFont typeface="Century Schoolbook"/>
              <a:buNone/>
              <a:defRPr sz="4350" cap="none">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6" name="Google Shape;196;p28"/>
          <p:cNvSpPr txBox="1"/>
          <p:nvPr>
            <p:ph idx="1" type="subTitle"/>
          </p:nvPr>
        </p:nvSpPr>
        <p:spPr>
          <a:xfrm>
            <a:off x="816685" y="5537928"/>
            <a:ext cx="5275772" cy="706355"/>
          </a:xfrm>
          <a:prstGeom prst="rect">
            <a:avLst/>
          </a:prstGeom>
          <a:noFill/>
          <a:ln>
            <a:noFill/>
          </a:ln>
        </p:spPr>
        <p:txBody>
          <a:bodyPr anchorCtr="0" anchor="t" bIns="45700" lIns="91425" spcFirstLastPara="1" rIns="91425" wrap="square" tIns="45700">
            <a:noAutofit/>
          </a:bodyPr>
          <a:lstStyle>
            <a:lvl1pPr lvl="0" algn="l">
              <a:lnSpc>
                <a:spcPct val="114000"/>
              </a:lnSpc>
              <a:spcBef>
                <a:spcPts val="0"/>
              </a:spcBef>
              <a:spcAft>
                <a:spcPts val="0"/>
              </a:spcAft>
              <a:buClr>
                <a:schemeClr val="lt2"/>
              </a:buClr>
              <a:buSzPts val="1350"/>
              <a:buNone/>
              <a:defRPr b="0" i="1" sz="1350">
                <a:solidFill>
                  <a:schemeClr val="lt2"/>
                </a:solidFill>
              </a:defRPr>
            </a:lvl1pPr>
            <a:lvl2pPr lvl="1" algn="ctr">
              <a:lnSpc>
                <a:spcPct val="112000"/>
              </a:lnSpc>
              <a:spcBef>
                <a:spcPts val="675"/>
              </a:spcBef>
              <a:spcAft>
                <a:spcPts val="0"/>
              </a:spcAft>
              <a:buClr>
                <a:srgbClr val="FEFEFE"/>
              </a:buClr>
              <a:buSzPts val="1125"/>
              <a:buNone/>
              <a:defRPr sz="1125"/>
            </a:lvl2pPr>
            <a:lvl3pPr lvl="2" algn="ctr">
              <a:lnSpc>
                <a:spcPct val="112000"/>
              </a:lnSpc>
              <a:spcBef>
                <a:spcPts val="675"/>
              </a:spcBef>
              <a:spcAft>
                <a:spcPts val="0"/>
              </a:spcAft>
              <a:buClr>
                <a:srgbClr val="FEFEFE"/>
              </a:buClr>
              <a:buSzPts val="1013"/>
              <a:buNone/>
              <a:defRPr sz="1013"/>
            </a:lvl3pPr>
            <a:lvl4pPr lvl="3" algn="ctr">
              <a:lnSpc>
                <a:spcPct val="112000"/>
              </a:lnSpc>
              <a:spcBef>
                <a:spcPts val="675"/>
              </a:spcBef>
              <a:spcAft>
                <a:spcPts val="0"/>
              </a:spcAft>
              <a:buClr>
                <a:srgbClr val="FEFEFE"/>
              </a:buClr>
              <a:buSzPts val="900"/>
              <a:buNone/>
              <a:defRPr sz="900"/>
            </a:lvl4pPr>
            <a:lvl5pPr lvl="4" algn="ctr">
              <a:lnSpc>
                <a:spcPct val="112000"/>
              </a:lnSpc>
              <a:spcBef>
                <a:spcPts val="675"/>
              </a:spcBef>
              <a:spcAft>
                <a:spcPts val="0"/>
              </a:spcAft>
              <a:buClr>
                <a:srgbClr val="FEFEFE"/>
              </a:buClr>
              <a:buSzPts val="900"/>
              <a:buNone/>
              <a:defRPr sz="900"/>
            </a:lvl5pPr>
            <a:lvl6pPr lvl="5" algn="ctr">
              <a:lnSpc>
                <a:spcPct val="112000"/>
              </a:lnSpc>
              <a:spcBef>
                <a:spcPts val="731"/>
              </a:spcBef>
              <a:spcAft>
                <a:spcPts val="0"/>
              </a:spcAft>
              <a:buClr>
                <a:srgbClr val="FEFEFE"/>
              </a:buClr>
              <a:buSzPts val="900"/>
              <a:buNone/>
              <a:defRPr sz="900"/>
            </a:lvl6pPr>
            <a:lvl7pPr lvl="6" algn="ctr">
              <a:lnSpc>
                <a:spcPct val="112000"/>
              </a:lnSpc>
              <a:spcBef>
                <a:spcPts val="731"/>
              </a:spcBef>
              <a:spcAft>
                <a:spcPts val="0"/>
              </a:spcAft>
              <a:buClr>
                <a:srgbClr val="FEFEFE"/>
              </a:buClr>
              <a:buSzPts val="900"/>
              <a:buNone/>
              <a:defRPr sz="900"/>
            </a:lvl7pPr>
            <a:lvl8pPr lvl="7" algn="ctr">
              <a:lnSpc>
                <a:spcPct val="112000"/>
              </a:lnSpc>
              <a:spcBef>
                <a:spcPts val="731"/>
              </a:spcBef>
              <a:spcAft>
                <a:spcPts val="0"/>
              </a:spcAft>
              <a:buClr>
                <a:srgbClr val="FEFEFE"/>
              </a:buClr>
              <a:buSzPts val="900"/>
              <a:buNone/>
              <a:defRPr sz="900"/>
            </a:lvl8pPr>
            <a:lvl9pPr lvl="8" algn="ctr">
              <a:lnSpc>
                <a:spcPct val="112000"/>
              </a:lnSpc>
              <a:spcBef>
                <a:spcPts val="731"/>
              </a:spcBef>
              <a:spcAft>
                <a:spcPts val="0"/>
              </a:spcAft>
              <a:buClr>
                <a:srgbClr val="FEFEFE"/>
              </a:buClr>
              <a:buSzPts val="900"/>
              <a:buNone/>
              <a:defRPr sz="900"/>
            </a:lvl9pPr>
          </a:lstStyle>
          <a:p/>
        </p:txBody>
      </p:sp>
      <p:sp>
        <p:nvSpPr>
          <p:cNvPr id="197" name="Google Shape;197;p28"/>
          <p:cNvSpPr txBox="1"/>
          <p:nvPr>
            <p:ph idx="10" type="dt"/>
          </p:nvPr>
        </p:nvSpPr>
        <p:spPr>
          <a:xfrm>
            <a:off x="816686" y="6314443"/>
            <a:ext cx="1197467"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sz="675">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8" name="Google Shape;198;p28"/>
          <p:cNvSpPr txBox="1"/>
          <p:nvPr>
            <p:ph idx="11" type="ftr"/>
          </p:nvPr>
        </p:nvSpPr>
        <p:spPr>
          <a:xfrm>
            <a:off x="2250445" y="6314443"/>
            <a:ext cx="3842012"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0">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9" name="Google Shape;199;p28"/>
          <p:cNvSpPr txBox="1"/>
          <p:nvPr>
            <p:ph idx="12" type="sldNum"/>
          </p:nvPr>
        </p:nvSpPr>
        <p:spPr>
          <a:xfrm>
            <a:off x="8736013" y="1416219"/>
            <a:ext cx="40798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1" sz="825">
                <a:solidFill>
                  <a:srgbClr val="32281A"/>
                </a:solidFill>
                <a:latin typeface="Century Schoolbook"/>
                <a:ea typeface="Century Schoolbook"/>
                <a:cs typeface="Century Schoolbook"/>
                <a:sym typeface="Century Schoolbook"/>
              </a:defRPr>
            </a:lvl1pPr>
            <a:lvl2pPr indent="0" lvl="1" marL="0" algn="r">
              <a:spcBef>
                <a:spcPts val="0"/>
              </a:spcBef>
              <a:buNone/>
              <a:defRPr b="0" i="1" sz="825">
                <a:solidFill>
                  <a:srgbClr val="32281A"/>
                </a:solidFill>
                <a:latin typeface="Century Schoolbook"/>
                <a:ea typeface="Century Schoolbook"/>
                <a:cs typeface="Century Schoolbook"/>
                <a:sym typeface="Century Schoolbook"/>
              </a:defRPr>
            </a:lvl2pPr>
            <a:lvl3pPr indent="0" lvl="2" marL="0" algn="r">
              <a:spcBef>
                <a:spcPts val="0"/>
              </a:spcBef>
              <a:buNone/>
              <a:defRPr b="0" i="1" sz="825">
                <a:solidFill>
                  <a:srgbClr val="32281A"/>
                </a:solidFill>
                <a:latin typeface="Century Schoolbook"/>
                <a:ea typeface="Century Schoolbook"/>
                <a:cs typeface="Century Schoolbook"/>
                <a:sym typeface="Century Schoolbook"/>
              </a:defRPr>
            </a:lvl3pPr>
            <a:lvl4pPr indent="0" lvl="3" marL="0" algn="r">
              <a:spcBef>
                <a:spcPts val="0"/>
              </a:spcBef>
              <a:buNone/>
              <a:defRPr b="0" i="1" sz="825">
                <a:solidFill>
                  <a:srgbClr val="32281A"/>
                </a:solidFill>
                <a:latin typeface="Century Schoolbook"/>
                <a:ea typeface="Century Schoolbook"/>
                <a:cs typeface="Century Schoolbook"/>
                <a:sym typeface="Century Schoolbook"/>
              </a:defRPr>
            </a:lvl4pPr>
            <a:lvl5pPr indent="0" lvl="4" marL="0" algn="r">
              <a:spcBef>
                <a:spcPts val="0"/>
              </a:spcBef>
              <a:buNone/>
              <a:defRPr b="0" i="1" sz="825">
                <a:solidFill>
                  <a:srgbClr val="32281A"/>
                </a:solidFill>
                <a:latin typeface="Century Schoolbook"/>
                <a:ea typeface="Century Schoolbook"/>
                <a:cs typeface="Century Schoolbook"/>
                <a:sym typeface="Century Schoolbook"/>
              </a:defRPr>
            </a:lvl5pPr>
            <a:lvl6pPr indent="0" lvl="5" marL="0" algn="r">
              <a:spcBef>
                <a:spcPts val="0"/>
              </a:spcBef>
              <a:buNone/>
              <a:defRPr b="0" i="1" sz="825">
                <a:solidFill>
                  <a:srgbClr val="32281A"/>
                </a:solidFill>
                <a:latin typeface="Century Schoolbook"/>
                <a:ea typeface="Century Schoolbook"/>
                <a:cs typeface="Century Schoolbook"/>
                <a:sym typeface="Century Schoolbook"/>
              </a:defRPr>
            </a:lvl6pPr>
            <a:lvl7pPr indent="0" lvl="6" marL="0" algn="r">
              <a:spcBef>
                <a:spcPts val="0"/>
              </a:spcBef>
              <a:buNone/>
              <a:defRPr b="0" i="1" sz="825">
                <a:solidFill>
                  <a:srgbClr val="32281A"/>
                </a:solidFill>
                <a:latin typeface="Century Schoolbook"/>
                <a:ea typeface="Century Schoolbook"/>
                <a:cs typeface="Century Schoolbook"/>
                <a:sym typeface="Century Schoolbook"/>
              </a:defRPr>
            </a:lvl7pPr>
            <a:lvl8pPr indent="0" lvl="7" marL="0" algn="r">
              <a:spcBef>
                <a:spcPts val="0"/>
              </a:spcBef>
              <a:buNone/>
              <a:defRPr b="0" i="1" sz="825">
                <a:solidFill>
                  <a:srgbClr val="32281A"/>
                </a:solidFill>
                <a:latin typeface="Century Schoolbook"/>
                <a:ea typeface="Century Schoolbook"/>
                <a:cs typeface="Century Schoolbook"/>
                <a:sym typeface="Century Schoolbook"/>
              </a:defRPr>
            </a:lvl8pPr>
            <a:lvl9pPr indent="0" lvl="8" marL="0" algn="r">
              <a:spcBef>
                <a:spcPts val="0"/>
              </a:spcBef>
              <a:buNone/>
              <a:defRPr b="0" i="1" sz="825">
                <a:solidFill>
                  <a:srgbClr val="32281A"/>
                </a:solidFill>
                <a:latin typeface="Century Schoolbook"/>
                <a:ea typeface="Century Schoolbook"/>
                <a:cs typeface="Century Schoolbook"/>
                <a:sym typeface="Century Schoolbook"/>
              </a:defRPr>
            </a:lvl9pPr>
          </a:lstStyle>
          <a:p>
            <a:pPr indent="0" lvl="0" marL="0" rtl="0" algn="r">
              <a:spcBef>
                <a:spcPts val="0"/>
              </a:spcBef>
              <a:spcAft>
                <a:spcPts val="0"/>
              </a:spcAft>
              <a:buNone/>
            </a:pPr>
            <a:fld id="{00000000-1234-1234-1234-123412341234}" type="slidenum">
              <a:rPr lang="en-US"/>
              <a:t>‹#›</a:t>
            </a:fld>
            <a:endParaRPr/>
          </a:p>
        </p:txBody>
      </p:sp>
      <p:cxnSp>
        <p:nvCxnSpPr>
          <p:cNvPr id="200" name="Google Shape;200;p28"/>
          <p:cNvCxnSpPr/>
          <p:nvPr/>
        </p:nvCxnSpPr>
        <p:spPr>
          <a:xfrm>
            <a:off x="580391" y="1257300"/>
            <a:ext cx="0" cy="5600700"/>
          </a:xfrm>
          <a:prstGeom prst="straightConnector1">
            <a:avLst/>
          </a:prstGeom>
          <a:noFill/>
          <a:ln cap="flat" cmpd="sng" w="25400">
            <a:solidFill>
              <a:schemeClr val="dk2"/>
            </a:solidFill>
            <a:prstDash val="solid"/>
            <a:round/>
            <a:headEnd len="sm" w="sm" type="none"/>
            <a:tailEnd len="sm" w="sm" type="none"/>
          </a:ln>
        </p:spPr>
      </p:cxnSp>
      <p:cxnSp>
        <p:nvCxnSpPr>
          <p:cNvPr id="201" name="Google Shape;201;p28"/>
          <p:cNvCxnSpPr/>
          <p:nvPr/>
        </p:nvCxnSpPr>
        <p:spPr>
          <a:xfrm>
            <a:off x="580391" y="1257300"/>
            <a:ext cx="0" cy="5600700"/>
          </a:xfrm>
          <a:prstGeom prst="straightConnector1">
            <a:avLst/>
          </a:prstGeom>
          <a:noFill/>
          <a:ln cap="flat" cmpd="sng" w="25400">
            <a:solidFill>
              <a:schemeClr val="lt2"/>
            </a:solidFill>
            <a:prstDash val="solid"/>
            <a:round/>
            <a:headEnd len="sm" w="sm" type="none"/>
            <a:tailEnd len="sm" w="sm" type="none"/>
          </a:ln>
        </p:spPr>
      </p:cxnSp>
    </p:spTree>
  </p:cSld>
  <p:clrMapOvr>
    <a:masterClrMapping/>
  </p:clrMapOvr>
  <p:extLst>
    <p:ext uri="{DCECCB84-F9BA-43D5-87BE-67443E8EF086}">
      <p15:sldGuideLst>
        <p15:guide id="1" orient="horz" pos="792">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showMasterSp="0" type="secHead">
  <p:cSld name="SECTION_HEADER">
    <p:bg>
      <p:bgPr>
        <a:solidFill>
          <a:schemeClr val="lt2"/>
        </a:solidFill>
      </p:bgPr>
    </p:bg>
    <p:spTree>
      <p:nvGrpSpPr>
        <p:cNvPr id="202" name="Shape 202"/>
        <p:cNvGrpSpPr/>
        <p:nvPr/>
      </p:nvGrpSpPr>
      <p:grpSpPr>
        <a:xfrm>
          <a:off x="0" y="0"/>
          <a:ext cx="0" cy="0"/>
          <a:chOff x="0" y="0"/>
          <a:chExt cx="0" cy="0"/>
        </a:xfrm>
      </p:grpSpPr>
      <p:sp>
        <p:nvSpPr>
          <p:cNvPr id="203" name="Google Shape;203;p29" title="Page Number Shape"/>
          <p:cNvSpPr/>
          <p:nvPr/>
        </p:nvSpPr>
        <p:spPr>
          <a:xfrm>
            <a:off x="8736012" y="1393748"/>
            <a:ext cx="407988" cy="819150"/>
          </a:xfrm>
          <a:custGeom>
            <a:rect b="b" l="l" r="r" t="t"/>
            <a:pathLst>
              <a:path extrusionOk="0" h="3612" w="1799">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rgbClr val="262626"/>
          </a:solidFill>
          <a:ln>
            <a:noFill/>
          </a:ln>
        </p:spPr>
      </p:sp>
      <p:sp>
        <p:nvSpPr>
          <p:cNvPr id="204" name="Google Shape;204;p29"/>
          <p:cNvSpPr txBox="1"/>
          <p:nvPr>
            <p:ph type="title"/>
          </p:nvPr>
        </p:nvSpPr>
        <p:spPr>
          <a:xfrm>
            <a:off x="1460756" y="2571725"/>
            <a:ext cx="6222491" cy="3286153"/>
          </a:xfrm>
          <a:prstGeom prst="rect">
            <a:avLst/>
          </a:prstGeom>
          <a:noFill/>
          <a:ln>
            <a:noFill/>
          </a:ln>
        </p:spPr>
        <p:txBody>
          <a:bodyPr anchorCtr="0" anchor="t" bIns="45700" lIns="91425" spcFirstLastPara="1" rIns="91425" wrap="square" tIns="45700">
            <a:noAutofit/>
          </a:bodyPr>
          <a:lstStyle>
            <a:lvl1pPr lvl="0" algn="r">
              <a:lnSpc>
                <a:spcPct val="85000"/>
              </a:lnSpc>
              <a:spcBef>
                <a:spcPts val="0"/>
              </a:spcBef>
              <a:spcAft>
                <a:spcPts val="0"/>
              </a:spcAft>
              <a:buClr>
                <a:srgbClr val="262626"/>
              </a:buClr>
              <a:buSzPts val="4350"/>
              <a:buFont typeface="Century Schoolbook"/>
              <a:buNone/>
              <a:defRPr sz="4350" cap="none">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5" name="Google Shape;205;p29"/>
          <p:cNvSpPr txBox="1"/>
          <p:nvPr>
            <p:ph idx="1" type="body"/>
          </p:nvPr>
        </p:nvSpPr>
        <p:spPr>
          <a:xfrm>
            <a:off x="1460755" y="1393748"/>
            <a:ext cx="6301072" cy="819150"/>
          </a:xfrm>
          <a:prstGeom prst="rect">
            <a:avLst/>
          </a:prstGeom>
          <a:noFill/>
          <a:ln>
            <a:noFill/>
          </a:ln>
        </p:spPr>
        <p:txBody>
          <a:bodyPr anchorCtr="0" anchor="ctr" bIns="45700" lIns="91425" spcFirstLastPara="1" rIns="91425" wrap="square" tIns="45700">
            <a:noAutofit/>
          </a:bodyPr>
          <a:lstStyle>
            <a:lvl1pPr indent="-228600" lvl="0" marL="457200" algn="r">
              <a:lnSpc>
                <a:spcPct val="113000"/>
              </a:lnSpc>
              <a:spcBef>
                <a:spcPts val="0"/>
              </a:spcBef>
              <a:spcAft>
                <a:spcPts val="0"/>
              </a:spcAft>
              <a:buClr>
                <a:srgbClr val="262626"/>
              </a:buClr>
              <a:buSzPts val="1350"/>
              <a:buNone/>
              <a:defRPr b="0" i="1" sz="1350">
                <a:solidFill>
                  <a:srgbClr val="262626"/>
                </a:solidFill>
              </a:defRPr>
            </a:lvl1pPr>
            <a:lvl2pPr indent="-228600" lvl="1" marL="914400" algn="l">
              <a:lnSpc>
                <a:spcPct val="112000"/>
              </a:lnSpc>
              <a:spcBef>
                <a:spcPts val="675"/>
              </a:spcBef>
              <a:spcAft>
                <a:spcPts val="0"/>
              </a:spcAft>
              <a:buClr>
                <a:srgbClr val="888888"/>
              </a:buClr>
              <a:buSzPts val="1125"/>
              <a:buNone/>
              <a:defRPr sz="1125">
                <a:solidFill>
                  <a:srgbClr val="888888"/>
                </a:solidFill>
              </a:defRPr>
            </a:lvl2pPr>
            <a:lvl3pPr indent="-228600" lvl="2" marL="1371600" algn="l">
              <a:lnSpc>
                <a:spcPct val="112000"/>
              </a:lnSpc>
              <a:spcBef>
                <a:spcPts val="675"/>
              </a:spcBef>
              <a:spcAft>
                <a:spcPts val="0"/>
              </a:spcAft>
              <a:buClr>
                <a:srgbClr val="888888"/>
              </a:buClr>
              <a:buSzPts val="1013"/>
              <a:buNone/>
              <a:defRPr sz="1013">
                <a:solidFill>
                  <a:srgbClr val="888888"/>
                </a:solidFill>
              </a:defRPr>
            </a:lvl3pPr>
            <a:lvl4pPr indent="-228600" lvl="3" marL="1828800" algn="l">
              <a:lnSpc>
                <a:spcPct val="112000"/>
              </a:lnSpc>
              <a:spcBef>
                <a:spcPts val="675"/>
              </a:spcBef>
              <a:spcAft>
                <a:spcPts val="0"/>
              </a:spcAft>
              <a:buClr>
                <a:srgbClr val="888888"/>
              </a:buClr>
              <a:buSzPts val="900"/>
              <a:buNone/>
              <a:defRPr sz="900">
                <a:solidFill>
                  <a:srgbClr val="888888"/>
                </a:solidFill>
              </a:defRPr>
            </a:lvl4pPr>
            <a:lvl5pPr indent="-228600" lvl="4" marL="2286000" algn="l">
              <a:lnSpc>
                <a:spcPct val="112000"/>
              </a:lnSpc>
              <a:spcBef>
                <a:spcPts val="675"/>
              </a:spcBef>
              <a:spcAft>
                <a:spcPts val="0"/>
              </a:spcAft>
              <a:buClr>
                <a:srgbClr val="888888"/>
              </a:buClr>
              <a:buSzPts val="900"/>
              <a:buNone/>
              <a:defRPr sz="900">
                <a:solidFill>
                  <a:srgbClr val="888888"/>
                </a:solidFill>
              </a:defRPr>
            </a:lvl5pPr>
            <a:lvl6pPr indent="-228600" lvl="5" marL="2743200" algn="l">
              <a:lnSpc>
                <a:spcPct val="112000"/>
              </a:lnSpc>
              <a:spcBef>
                <a:spcPts val="731"/>
              </a:spcBef>
              <a:spcAft>
                <a:spcPts val="0"/>
              </a:spcAft>
              <a:buClr>
                <a:srgbClr val="888888"/>
              </a:buClr>
              <a:buSzPts val="900"/>
              <a:buNone/>
              <a:defRPr sz="900">
                <a:solidFill>
                  <a:srgbClr val="888888"/>
                </a:solidFill>
              </a:defRPr>
            </a:lvl6pPr>
            <a:lvl7pPr indent="-228600" lvl="6" marL="3200400" algn="l">
              <a:lnSpc>
                <a:spcPct val="112000"/>
              </a:lnSpc>
              <a:spcBef>
                <a:spcPts val="731"/>
              </a:spcBef>
              <a:spcAft>
                <a:spcPts val="0"/>
              </a:spcAft>
              <a:buClr>
                <a:srgbClr val="888888"/>
              </a:buClr>
              <a:buSzPts val="900"/>
              <a:buNone/>
              <a:defRPr sz="900">
                <a:solidFill>
                  <a:srgbClr val="888888"/>
                </a:solidFill>
              </a:defRPr>
            </a:lvl7pPr>
            <a:lvl8pPr indent="-228600" lvl="7" marL="3657600" algn="l">
              <a:lnSpc>
                <a:spcPct val="112000"/>
              </a:lnSpc>
              <a:spcBef>
                <a:spcPts val="731"/>
              </a:spcBef>
              <a:spcAft>
                <a:spcPts val="0"/>
              </a:spcAft>
              <a:buClr>
                <a:srgbClr val="888888"/>
              </a:buClr>
              <a:buSzPts val="900"/>
              <a:buNone/>
              <a:defRPr sz="900">
                <a:solidFill>
                  <a:srgbClr val="888888"/>
                </a:solidFill>
              </a:defRPr>
            </a:lvl8pPr>
            <a:lvl9pPr indent="-228600" lvl="8" marL="4114800" algn="l">
              <a:lnSpc>
                <a:spcPct val="112000"/>
              </a:lnSpc>
              <a:spcBef>
                <a:spcPts val="731"/>
              </a:spcBef>
              <a:spcAft>
                <a:spcPts val="0"/>
              </a:spcAft>
              <a:buClr>
                <a:srgbClr val="888888"/>
              </a:buClr>
              <a:buSzPts val="900"/>
              <a:buNone/>
              <a:defRPr sz="900">
                <a:solidFill>
                  <a:srgbClr val="888888"/>
                </a:solidFill>
              </a:defRPr>
            </a:lvl9pPr>
          </a:lstStyle>
          <a:p/>
        </p:txBody>
      </p:sp>
      <p:sp>
        <p:nvSpPr>
          <p:cNvPr id="206" name="Google Shape;206;p29"/>
          <p:cNvSpPr txBox="1"/>
          <p:nvPr>
            <p:ph idx="10" type="dt"/>
          </p:nvPr>
        </p:nvSpPr>
        <p:spPr>
          <a:xfrm>
            <a:off x="6557217" y="6314442"/>
            <a:ext cx="1197467"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sz="675">
                <a:solidFill>
                  <a:srgbClr val="262626"/>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7" name="Google Shape;207;p29"/>
          <p:cNvSpPr txBox="1"/>
          <p:nvPr>
            <p:ph idx="11" type="ftr"/>
          </p:nvPr>
        </p:nvSpPr>
        <p:spPr>
          <a:xfrm>
            <a:off x="1460755" y="6314443"/>
            <a:ext cx="486017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b="0">
                <a:solidFill>
                  <a:srgbClr val="262626"/>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8" name="Google Shape;208;p29"/>
          <p:cNvSpPr txBox="1"/>
          <p:nvPr>
            <p:ph idx="12" type="sldNum"/>
          </p:nvPr>
        </p:nvSpPr>
        <p:spPr>
          <a:xfrm>
            <a:off x="8736013" y="1620763"/>
            <a:ext cx="40798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1" sz="825">
                <a:solidFill>
                  <a:srgbClr val="F5F5F5"/>
                </a:solidFill>
                <a:latin typeface="Century Schoolbook"/>
                <a:ea typeface="Century Schoolbook"/>
                <a:cs typeface="Century Schoolbook"/>
                <a:sym typeface="Century Schoolbook"/>
              </a:defRPr>
            </a:lvl1pPr>
            <a:lvl2pPr indent="0" lvl="1" marL="0" algn="r">
              <a:spcBef>
                <a:spcPts val="0"/>
              </a:spcBef>
              <a:buNone/>
              <a:defRPr b="0" i="1" sz="825">
                <a:solidFill>
                  <a:srgbClr val="F5F5F5"/>
                </a:solidFill>
                <a:latin typeface="Century Schoolbook"/>
                <a:ea typeface="Century Schoolbook"/>
                <a:cs typeface="Century Schoolbook"/>
                <a:sym typeface="Century Schoolbook"/>
              </a:defRPr>
            </a:lvl2pPr>
            <a:lvl3pPr indent="0" lvl="2" marL="0" algn="r">
              <a:spcBef>
                <a:spcPts val="0"/>
              </a:spcBef>
              <a:buNone/>
              <a:defRPr b="0" i="1" sz="825">
                <a:solidFill>
                  <a:srgbClr val="F5F5F5"/>
                </a:solidFill>
                <a:latin typeface="Century Schoolbook"/>
                <a:ea typeface="Century Schoolbook"/>
                <a:cs typeface="Century Schoolbook"/>
                <a:sym typeface="Century Schoolbook"/>
              </a:defRPr>
            </a:lvl3pPr>
            <a:lvl4pPr indent="0" lvl="3" marL="0" algn="r">
              <a:spcBef>
                <a:spcPts val="0"/>
              </a:spcBef>
              <a:buNone/>
              <a:defRPr b="0" i="1" sz="825">
                <a:solidFill>
                  <a:srgbClr val="F5F5F5"/>
                </a:solidFill>
                <a:latin typeface="Century Schoolbook"/>
                <a:ea typeface="Century Schoolbook"/>
                <a:cs typeface="Century Schoolbook"/>
                <a:sym typeface="Century Schoolbook"/>
              </a:defRPr>
            </a:lvl4pPr>
            <a:lvl5pPr indent="0" lvl="4" marL="0" algn="r">
              <a:spcBef>
                <a:spcPts val="0"/>
              </a:spcBef>
              <a:buNone/>
              <a:defRPr b="0" i="1" sz="825">
                <a:solidFill>
                  <a:srgbClr val="F5F5F5"/>
                </a:solidFill>
                <a:latin typeface="Century Schoolbook"/>
                <a:ea typeface="Century Schoolbook"/>
                <a:cs typeface="Century Schoolbook"/>
                <a:sym typeface="Century Schoolbook"/>
              </a:defRPr>
            </a:lvl5pPr>
            <a:lvl6pPr indent="0" lvl="5" marL="0" algn="r">
              <a:spcBef>
                <a:spcPts val="0"/>
              </a:spcBef>
              <a:buNone/>
              <a:defRPr b="0" i="1" sz="825">
                <a:solidFill>
                  <a:srgbClr val="F5F5F5"/>
                </a:solidFill>
                <a:latin typeface="Century Schoolbook"/>
                <a:ea typeface="Century Schoolbook"/>
                <a:cs typeface="Century Schoolbook"/>
                <a:sym typeface="Century Schoolbook"/>
              </a:defRPr>
            </a:lvl6pPr>
            <a:lvl7pPr indent="0" lvl="6" marL="0" algn="r">
              <a:spcBef>
                <a:spcPts val="0"/>
              </a:spcBef>
              <a:buNone/>
              <a:defRPr b="0" i="1" sz="825">
                <a:solidFill>
                  <a:srgbClr val="F5F5F5"/>
                </a:solidFill>
                <a:latin typeface="Century Schoolbook"/>
                <a:ea typeface="Century Schoolbook"/>
                <a:cs typeface="Century Schoolbook"/>
                <a:sym typeface="Century Schoolbook"/>
              </a:defRPr>
            </a:lvl7pPr>
            <a:lvl8pPr indent="0" lvl="7" marL="0" algn="r">
              <a:spcBef>
                <a:spcPts val="0"/>
              </a:spcBef>
              <a:buNone/>
              <a:defRPr b="0" i="1" sz="825">
                <a:solidFill>
                  <a:srgbClr val="F5F5F5"/>
                </a:solidFill>
                <a:latin typeface="Century Schoolbook"/>
                <a:ea typeface="Century Schoolbook"/>
                <a:cs typeface="Century Schoolbook"/>
                <a:sym typeface="Century Schoolbook"/>
              </a:defRPr>
            </a:lvl8pPr>
            <a:lvl9pPr indent="0" lvl="8" marL="0" algn="r">
              <a:spcBef>
                <a:spcPts val="0"/>
              </a:spcBef>
              <a:buNone/>
              <a:defRPr b="0" i="1" sz="825">
                <a:solidFill>
                  <a:srgbClr val="F5F5F5"/>
                </a:solidFill>
                <a:latin typeface="Century Schoolbook"/>
                <a:ea typeface="Century Schoolbook"/>
                <a:cs typeface="Century Schoolbook"/>
                <a:sym typeface="Century Schoolbook"/>
              </a:defRPr>
            </a:lvl9pPr>
          </a:lstStyle>
          <a:p>
            <a:pPr indent="0" lvl="0" marL="0" rtl="0" algn="r">
              <a:spcBef>
                <a:spcPts val="0"/>
              </a:spcBef>
              <a:spcAft>
                <a:spcPts val="0"/>
              </a:spcAft>
              <a:buNone/>
            </a:pPr>
            <a:fld id="{00000000-1234-1234-1234-123412341234}" type="slidenum">
              <a:rPr lang="en-US"/>
              <a:t>‹#›</a:t>
            </a:fld>
            <a:endParaRPr/>
          </a:p>
        </p:txBody>
      </p:sp>
      <p:cxnSp>
        <p:nvCxnSpPr>
          <p:cNvPr id="209" name="Google Shape;209;p29"/>
          <p:cNvCxnSpPr/>
          <p:nvPr/>
        </p:nvCxnSpPr>
        <p:spPr>
          <a:xfrm rot="10800000">
            <a:off x="2" y="6178167"/>
            <a:ext cx="7683245" cy="0"/>
          </a:xfrm>
          <a:prstGeom prst="straightConnector1">
            <a:avLst/>
          </a:prstGeom>
          <a:noFill/>
          <a:ln cap="flat" cmpd="sng" w="25400">
            <a:solidFill>
              <a:srgbClr val="262626"/>
            </a:solidFill>
            <a:prstDash val="solid"/>
            <a:round/>
            <a:headEnd len="sm" w="sm" type="none"/>
            <a:tailEnd len="sm" w="sm" type="none"/>
          </a:ln>
        </p:spPr>
      </p:cxnSp>
      <p:cxnSp>
        <p:nvCxnSpPr>
          <p:cNvPr id="210" name="Google Shape;210;p29"/>
          <p:cNvCxnSpPr/>
          <p:nvPr/>
        </p:nvCxnSpPr>
        <p:spPr>
          <a:xfrm rot="10800000">
            <a:off x="2" y="6178167"/>
            <a:ext cx="7683245" cy="0"/>
          </a:xfrm>
          <a:prstGeom prst="straightConnector1">
            <a:avLst/>
          </a:prstGeom>
          <a:noFill/>
          <a:ln cap="flat" cmpd="sng" w="25400">
            <a:solidFill>
              <a:srgbClr val="262626"/>
            </a:solidFill>
            <a:prstDash val="solid"/>
            <a:round/>
            <a:headEnd len="sm" w="sm" type="none"/>
            <a:tailEnd len="sm" w="sm" type="none"/>
          </a:ln>
        </p:spPr>
      </p:cxnSp>
    </p:spTree>
  </p:cSld>
  <p:clrMapOvr>
    <a:masterClrMapping/>
  </p:clrMapOvr>
  <p:extLst>
    <p:ext uri="{DCECCB84-F9BA-43D5-87BE-67443E8EF086}">
      <p15:sldGuideLst>
        <p15:guide id="1" pos="6456">
          <p15:clr>
            <a:srgbClr val="FBAE40"/>
          </p15:clr>
        </p15:guide>
        <p15:guide id="2" pos="4842">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211" name="Shape 211"/>
        <p:cNvGrpSpPr/>
        <p:nvPr/>
      </p:nvGrpSpPr>
      <p:grpSpPr>
        <a:xfrm>
          <a:off x="0" y="0"/>
          <a:ext cx="0" cy="0"/>
          <a:chOff x="0" y="0"/>
          <a:chExt cx="0" cy="0"/>
        </a:xfrm>
      </p:grpSpPr>
      <p:sp>
        <p:nvSpPr>
          <p:cNvPr id="212" name="Google Shape;212;p30"/>
          <p:cNvSpPr txBox="1"/>
          <p:nvPr>
            <p:ph type="title"/>
          </p:nvPr>
        </p:nvSpPr>
        <p:spPr>
          <a:xfrm>
            <a:off x="571501" y="559678"/>
            <a:ext cx="2875430" cy="4952492"/>
          </a:xfrm>
          <a:prstGeom prst="rect">
            <a:avLst/>
          </a:prstGeom>
          <a:noFill/>
          <a:ln>
            <a:noFill/>
          </a:ln>
        </p:spPr>
        <p:txBody>
          <a:bodyPr anchorCtr="0" anchor="t" bIns="45700" lIns="91425" spcFirstLastPara="1" rIns="91425" wrap="square" tIns="45700">
            <a:noAutofit/>
          </a:bodyPr>
          <a:lstStyle>
            <a:lvl1pPr lvl="0" algn="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3" name="Google Shape;213;p30"/>
          <p:cNvSpPr txBox="1"/>
          <p:nvPr>
            <p:ph idx="1" type="body"/>
          </p:nvPr>
        </p:nvSpPr>
        <p:spPr>
          <a:xfrm>
            <a:off x="3886200" y="540628"/>
            <a:ext cx="4686300" cy="2488946"/>
          </a:xfrm>
          <a:prstGeom prst="rect">
            <a:avLst/>
          </a:prstGeom>
          <a:noFill/>
          <a:ln>
            <a:noFill/>
          </a:ln>
        </p:spPr>
        <p:txBody>
          <a:bodyPr anchorCtr="0" anchor="t" bIns="45700" lIns="91425" spcFirstLastPara="1" rIns="91425" wrap="square" tIns="45700">
            <a:noAutofit/>
          </a:bodyPr>
          <a:lstStyle>
            <a:lvl1pPr indent="-342900" lvl="0" marL="457200" algn="l">
              <a:lnSpc>
                <a:spcPct val="112000"/>
              </a:lnSpc>
              <a:spcBef>
                <a:spcPts val="675"/>
              </a:spcBef>
              <a:spcAft>
                <a:spcPts val="0"/>
              </a:spcAft>
              <a:buClr>
                <a:srgbClr val="262626"/>
              </a:buClr>
              <a:buSzPts val="1800"/>
              <a:buChar char="•"/>
              <a:defRPr/>
            </a:lvl1pPr>
            <a:lvl2pPr indent="-342900" lvl="1" marL="914400" algn="l">
              <a:lnSpc>
                <a:spcPct val="112000"/>
              </a:lnSpc>
              <a:spcBef>
                <a:spcPts val="675"/>
              </a:spcBef>
              <a:spcAft>
                <a:spcPts val="0"/>
              </a:spcAft>
              <a:buClr>
                <a:srgbClr val="262626"/>
              </a:buClr>
              <a:buSzPts val="1800"/>
              <a:buChar char="–"/>
              <a:defRPr/>
            </a:lvl2pPr>
            <a:lvl3pPr indent="-342900" lvl="2" marL="1371600" algn="l">
              <a:lnSpc>
                <a:spcPct val="112000"/>
              </a:lnSpc>
              <a:spcBef>
                <a:spcPts val="675"/>
              </a:spcBef>
              <a:spcAft>
                <a:spcPts val="0"/>
              </a:spcAft>
              <a:buClr>
                <a:srgbClr val="262626"/>
              </a:buClr>
              <a:buSzPts val="1800"/>
              <a:buChar char="•"/>
              <a:defRPr/>
            </a:lvl3pPr>
            <a:lvl4pPr indent="-342900" lvl="3" marL="1828800" algn="l">
              <a:lnSpc>
                <a:spcPct val="112000"/>
              </a:lnSpc>
              <a:spcBef>
                <a:spcPts val="675"/>
              </a:spcBef>
              <a:spcAft>
                <a:spcPts val="0"/>
              </a:spcAft>
              <a:buClr>
                <a:srgbClr val="262626"/>
              </a:buClr>
              <a:buSzPts val="1800"/>
              <a:buChar char="–"/>
              <a:defRPr/>
            </a:lvl4pPr>
            <a:lvl5pPr indent="-342900" lvl="4" marL="2286000" algn="l">
              <a:lnSpc>
                <a:spcPct val="112000"/>
              </a:lnSpc>
              <a:spcBef>
                <a:spcPts val="675"/>
              </a:spcBef>
              <a:spcAft>
                <a:spcPts val="0"/>
              </a:spcAft>
              <a:buClr>
                <a:srgbClr val="262626"/>
              </a:buClr>
              <a:buSzPts val="1800"/>
              <a:buChar char="•"/>
              <a:defRPr/>
            </a:lvl5pPr>
            <a:lvl6pPr indent="-342900" lvl="5" marL="2743200" algn="l">
              <a:lnSpc>
                <a:spcPct val="112000"/>
              </a:lnSpc>
              <a:spcBef>
                <a:spcPts val="731"/>
              </a:spcBef>
              <a:spcAft>
                <a:spcPts val="0"/>
              </a:spcAft>
              <a:buClr>
                <a:srgbClr val="262626"/>
              </a:buClr>
              <a:buSzPts val="1800"/>
              <a:buChar char="–"/>
              <a:defRPr/>
            </a:lvl6pPr>
            <a:lvl7pPr indent="-342900" lvl="6" marL="3200400" algn="l">
              <a:lnSpc>
                <a:spcPct val="112000"/>
              </a:lnSpc>
              <a:spcBef>
                <a:spcPts val="731"/>
              </a:spcBef>
              <a:spcAft>
                <a:spcPts val="0"/>
              </a:spcAft>
              <a:buClr>
                <a:srgbClr val="262626"/>
              </a:buClr>
              <a:buSzPts val="1800"/>
              <a:buChar char="•"/>
              <a:defRPr/>
            </a:lvl7pPr>
            <a:lvl8pPr indent="-342900" lvl="7" marL="3657600" algn="l">
              <a:lnSpc>
                <a:spcPct val="112000"/>
              </a:lnSpc>
              <a:spcBef>
                <a:spcPts val="731"/>
              </a:spcBef>
              <a:spcAft>
                <a:spcPts val="0"/>
              </a:spcAft>
              <a:buClr>
                <a:srgbClr val="262626"/>
              </a:buClr>
              <a:buSzPts val="1800"/>
              <a:buChar char="–"/>
              <a:defRPr/>
            </a:lvl8pPr>
            <a:lvl9pPr indent="-342900" lvl="8" marL="4114800" algn="l">
              <a:lnSpc>
                <a:spcPct val="112000"/>
              </a:lnSpc>
              <a:spcBef>
                <a:spcPts val="731"/>
              </a:spcBef>
              <a:spcAft>
                <a:spcPts val="0"/>
              </a:spcAft>
              <a:buClr>
                <a:srgbClr val="262626"/>
              </a:buClr>
              <a:buSzPts val="1800"/>
              <a:buChar char="•"/>
              <a:defRPr/>
            </a:lvl9pPr>
          </a:lstStyle>
          <a:p/>
        </p:txBody>
      </p:sp>
      <p:sp>
        <p:nvSpPr>
          <p:cNvPr id="214" name="Google Shape;214;p30"/>
          <p:cNvSpPr txBox="1"/>
          <p:nvPr>
            <p:ph idx="2" type="body"/>
          </p:nvPr>
        </p:nvSpPr>
        <p:spPr>
          <a:xfrm>
            <a:off x="3886200" y="3712467"/>
            <a:ext cx="4686300" cy="2482228"/>
          </a:xfrm>
          <a:prstGeom prst="rect">
            <a:avLst/>
          </a:prstGeom>
          <a:noFill/>
          <a:ln>
            <a:noFill/>
          </a:ln>
        </p:spPr>
        <p:txBody>
          <a:bodyPr anchorCtr="0" anchor="t" bIns="45700" lIns="91425" spcFirstLastPara="1" rIns="91425" wrap="square" tIns="45700">
            <a:noAutofit/>
          </a:bodyPr>
          <a:lstStyle>
            <a:lvl1pPr indent="-342900" lvl="0" marL="457200" algn="l">
              <a:lnSpc>
                <a:spcPct val="112000"/>
              </a:lnSpc>
              <a:spcBef>
                <a:spcPts val="675"/>
              </a:spcBef>
              <a:spcAft>
                <a:spcPts val="0"/>
              </a:spcAft>
              <a:buClr>
                <a:srgbClr val="262626"/>
              </a:buClr>
              <a:buSzPts val="1800"/>
              <a:buChar char="•"/>
              <a:defRPr/>
            </a:lvl1pPr>
            <a:lvl2pPr indent="-342900" lvl="1" marL="914400" algn="l">
              <a:lnSpc>
                <a:spcPct val="112000"/>
              </a:lnSpc>
              <a:spcBef>
                <a:spcPts val="675"/>
              </a:spcBef>
              <a:spcAft>
                <a:spcPts val="0"/>
              </a:spcAft>
              <a:buClr>
                <a:srgbClr val="262626"/>
              </a:buClr>
              <a:buSzPts val="1800"/>
              <a:buChar char="–"/>
              <a:defRPr/>
            </a:lvl2pPr>
            <a:lvl3pPr indent="-342900" lvl="2" marL="1371600" algn="l">
              <a:lnSpc>
                <a:spcPct val="112000"/>
              </a:lnSpc>
              <a:spcBef>
                <a:spcPts val="675"/>
              </a:spcBef>
              <a:spcAft>
                <a:spcPts val="0"/>
              </a:spcAft>
              <a:buClr>
                <a:srgbClr val="262626"/>
              </a:buClr>
              <a:buSzPts val="1800"/>
              <a:buChar char="•"/>
              <a:defRPr/>
            </a:lvl3pPr>
            <a:lvl4pPr indent="-342900" lvl="3" marL="1828800" algn="l">
              <a:lnSpc>
                <a:spcPct val="112000"/>
              </a:lnSpc>
              <a:spcBef>
                <a:spcPts val="675"/>
              </a:spcBef>
              <a:spcAft>
                <a:spcPts val="0"/>
              </a:spcAft>
              <a:buClr>
                <a:srgbClr val="262626"/>
              </a:buClr>
              <a:buSzPts val="1800"/>
              <a:buChar char="–"/>
              <a:defRPr/>
            </a:lvl4pPr>
            <a:lvl5pPr indent="-342900" lvl="4" marL="2286000" algn="l">
              <a:lnSpc>
                <a:spcPct val="112000"/>
              </a:lnSpc>
              <a:spcBef>
                <a:spcPts val="675"/>
              </a:spcBef>
              <a:spcAft>
                <a:spcPts val="0"/>
              </a:spcAft>
              <a:buClr>
                <a:srgbClr val="262626"/>
              </a:buClr>
              <a:buSzPts val="1800"/>
              <a:buChar char="•"/>
              <a:defRPr/>
            </a:lvl5pPr>
            <a:lvl6pPr indent="-342900" lvl="5" marL="2743200" algn="l">
              <a:lnSpc>
                <a:spcPct val="112000"/>
              </a:lnSpc>
              <a:spcBef>
                <a:spcPts val="731"/>
              </a:spcBef>
              <a:spcAft>
                <a:spcPts val="0"/>
              </a:spcAft>
              <a:buClr>
                <a:srgbClr val="262626"/>
              </a:buClr>
              <a:buSzPts val="1800"/>
              <a:buChar char="–"/>
              <a:defRPr/>
            </a:lvl6pPr>
            <a:lvl7pPr indent="-342900" lvl="6" marL="3200400" algn="l">
              <a:lnSpc>
                <a:spcPct val="112000"/>
              </a:lnSpc>
              <a:spcBef>
                <a:spcPts val="731"/>
              </a:spcBef>
              <a:spcAft>
                <a:spcPts val="0"/>
              </a:spcAft>
              <a:buClr>
                <a:srgbClr val="262626"/>
              </a:buClr>
              <a:buSzPts val="1800"/>
              <a:buChar char="•"/>
              <a:defRPr/>
            </a:lvl7pPr>
            <a:lvl8pPr indent="-342900" lvl="7" marL="3657600" algn="l">
              <a:lnSpc>
                <a:spcPct val="112000"/>
              </a:lnSpc>
              <a:spcBef>
                <a:spcPts val="731"/>
              </a:spcBef>
              <a:spcAft>
                <a:spcPts val="0"/>
              </a:spcAft>
              <a:buClr>
                <a:srgbClr val="262626"/>
              </a:buClr>
              <a:buSzPts val="1800"/>
              <a:buChar char="–"/>
              <a:defRPr/>
            </a:lvl8pPr>
            <a:lvl9pPr indent="-342900" lvl="8" marL="4114800" algn="l">
              <a:lnSpc>
                <a:spcPct val="112000"/>
              </a:lnSpc>
              <a:spcBef>
                <a:spcPts val="731"/>
              </a:spcBef>
              <a:spcAft>
                <a:spcPts val="0"/>
              </a:spcAft>
              <a:buClr>
                <a:srgbClr val="262626"/>
              </a:buClr>
              <a:buSzPts val="1800"/>
              <a:buChar char="•"/>
              <a:defRPr/>
            </a:lvl9pPr>
          </a:lstStyle>
          <a:p/>
        </p:txBody>
      </p:sp>
      <p:sp>
        <p:nvSpPr>
          <p:cNvPr id="215" name="Google Shape;215;p30"/>
          <p:cNvSpPr txBox="1"/>
          <p:nvPr>
            <p:ph idx="10" type="dt"/>
          </p:nvPr>
        </p:nvSpPr>
        <p:spPr>
          <a:xfrm>
            <a:off x="571501" y="5930063"/>
            <a:ext cx="2861142"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6" name="Google Shape;216;p30"/>
          <p:cNvSpPr txBox="1"/>
          <p:nvPr>
            <p:ph idx="11" type="ftr"/>
          </p:nvPr>
        </p:nvSpPr>
        <p:spPr>
          <a:xfrm>
            <a:off x="571501" y="6314443"/>
            <a:ext cx="2861142"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7" name="Google Shape;217;p30"/>
          <p:cNvSpPr txBox="1"/>
          <p:nvPr>
            <p:ph idx="12" type="sldNum"/>
          </p:nvPr>
        </p:nvSpPr>
        <p:spPr>
          <a:xfrm>
            <a:off x="8736013" y="5607595"/>
            <a:ext cx="40798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F5F5F5"/>
                </a:solidFill>
              </a:defRPr>
            </a:lvl1pPr>
            <a:lvl2pPr indent="0" lvl="1" marL="0" algn="r">
              <a:spcBef>
                <a:spcPts val="0"/>
              </a:spcBef>
              <a:buNone/>
              <a:defRPr>
                <a:solidFill>
                  <a:srgbClr val="F5F5F5"/>
                </a:solidFill>
              </a:defRPr>
            </a:lvl2pPr>
            <a:lvl3pPr indent="0" lvl="2" marL="0" algn="r">
              <a:spcBef>
                <a:spcPts val="0"/>
              </a:spcBef>
              <a:buNone/>
              <a:defRPr>
                <a:solidFill>
                  <a:srgbClr val="F5F5F5"/>
                </a:solidFill>
              </a:defRPr>
            </a:lvl3pPr>
            <a:lvl4pPr indent="0" lvl="3" marL="0" algn="r">
              <a:spcBef>
                <a:spcPts val="0"/>
              </a:spcBef>
              <a:buNone/>
              <a:defRPr>
                <a:solidFill>
                  <a:srgbClr val="F5F5F5"/>
                </a:solidFill>
              </a:defRPr>
            </a:lvl4pPr>
            <a:lvl5pPr indent="0" lvl="4" marL="0" algn="r">
              <a:spcBef>
                <a:spcPts val="0"/>
              </a:spcBef>
              <a:buNone/>
              <a:defRPr>
                <a:solidFill>
                  <a:srgbClr val="F5F5F5"/>
                </a:solidFill>
              </a:defRPr>
            </a:lvl5pPr>
            <a:lvl6pPr indent="0" lvl="5" marL="0" algn="r">
              <a:spcBef>
                <a:spcPts val="0"/>
              </a:spcBef>
              <a:buNone/>
              <a:defRPr>
                <a:solidFill>
                  <a:srgbClr val="F5F5F5"/>
                </a:solidFill>
              </a:defRPr>
            </a:lvl6pPr>
            <a:lvl7pPr indent="0" lvl="6" marL="0" algn="r">
              <a:spcBef>
                <a:spcPts val="0"/>
              </a:spcBef>
              <a:buNone/>
              <a:defRPr>
                <a:solidFill>
                  <a:srgbClr val="F5F5F5"/>
                </a:solidFill>
              </a:defRPr>
            </a:lvl7pPr>
            <a:lvl8pPr indent="0" lvl="7" marL="0" algn="r">
              <a:spcBef>
                <a:spcPts val="0"/>
              </a:spcBef>
              <a:buNone/>
              <a:defRPr>
                <a:solidFill>
                  <a:srgbClr val="F5F5F5"/>
                </a:solidFill>
              </a:defRPr>
            </a:lvl8pPr>
            <a:lvl9pPr indent="0" lvl="8" marL="0" algn="r">
              <a:spcBef>
                <a:spcPts val="0"/>
              </a:spcBef>
              <a:buNone/>
              <a:defRPr>
                <a:solidFill>
                  <a:srgbClr val="F5F5F5"/>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218" name="Shape 218"/>
        <p:cNvGrpSpPr/>
        <p:nvPr/>
      </p:nvGrpSpPr>
      <p:grpSpPr>
        <a:xfrm>
          <a:off x="0" y="0"/>
          <a:ext cx="0" cy="0"/>
          <a:chOff x="0" y="0"/>
          <a:chExt cx="0" cy="0"/>
        </a:xfrm>
      </p:grpSpPr>
      <p:sp>
        <p:nvSpPr>
          <p:cNvPr id="219" name="Google Shape;219;p31"/>
          <p:cNvSpPr txBox="1"/>
          <p:nvPr>
            <p:ph type="title"/>
          </p:nvPr>
        </p:nvSpPr>
        <p:spPr>
          <a:xfrm>
            <a:off x="571500" y="557784"/>
            <a:ext cx="2873502" cy="4956048"/>
          </a:xfrm>
          <a:prstGeom prst="rect">
            <a:avLst/>
          </a:prstGeom>
          <a:noFill/>
          <a:ln>
            <a:noFill/>
          </a:ln>
        </p:spPr>
        <p:txBody>
          <a:bodyPr anchorCtr="0" anchor="t" bIns="45700" lIns="91425" spcFirstLastPara="1" rIns="91425" wrap="square" tIns="45700">
            <a:noAutofit/>
          </a:bodyPr>
          <a:lstStyle>
            <a:lvl1pPr lvl="0" algn="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0" name="Google Shape;220;p31"/>
          <p:cNvSpPr txBox="1"/>
          <p:nvPr>
            <p:ph idx="1" type="body"/>
          </p:nvPr>
        </p:nvSpPr>
        <p:spPr>
          <a:xfrm>
            <a:off x="3886200" y="558065"/>
            <a:ext cx="4690872" cy="913212"/>
          </a:xfrm>
          <a:prstGeom prst="rect">
            <a:avLst/>
          </a:prstGeom>
          <a:noFill/>
          <a:ln>
            <a:noFill/>
          </a:ln>
        </p:spPr>
        <p:txBody>
          <a:bodyPr anchorCtr="0" anchor="b" bIns="45700" lIns="91425" spcFirstLastPara="1" rIns="91425" wrap="square" tIns="45700">
            <a:noAutofit/>
          </a:bodyPr>
          <a:lstStyle>
            <a:lvl1pPr indent="-228600" lvl="0" marL="457200" algn="l">
              <a:lnSpc>
                <a:spcPct val="113000"/>
              </a:lnSpc>
              <a:spcBef>
                <a:spcPts val="0"/>
              </a:spcBef>
              <a:spcAft>
                <a:spcPts val="0"/>
              </a:spcAft>
              <a:buClr>
                <a:srgbClr val="262626"/>
              </a:buClr>
              <a:buSzPts val="1800"/>
              <a:buNone/>
              <a:defRPr b="0" i="1" sz="1800">
                <a:solidFill>
                  <a:srgbClr val="262626"/>
                </a:solidFill>
              </a:defRPr>
            </a:lvl1pPr>
            <a:lvl2pPr indent="-228600" lvl="1" marL="914400" algn="l">
              <a:lnSpc>
                <a:spcPct val="112000"/>
              </a:lnSpc>
              <a:spcBef>
                <a:spcPts val="675"/>
              </a:spcBef>
              <a:spcAft>
                <a:spcPts val="0"/>
              </a:spcAft>
              <a:buClr>
                <a:srgbClr val="262626"/>
              </a:buClr>
              <a:buSzPts val="1125"/>
              <a:buNone/>
              <a:defRPr b="1" sz="1125"/>
            </a:lvl2pPr>
            <a:lvl3pPr indent="-228600" lvl="2" marL="1371600" algn="l">
              <a:lnSpc>
                <a:spcPct val="112000"/>
              </a:lnSpc>
              <a:spcBef>
                <a:spcPts val="675"/>
              </a:spcBef>
              <a:spcAft>
                <a:spcPts val="0"/>
              </a:spcAft>
              <a:buClr>
                <a:srgbClr val="262626"/>
              </a:buClr>
              <a:buSzPts val="1013"/>
              <a:buNone/>
              <a:defRPr b="1" sz="1013"/>
            </a:lvl3pPr>
            <a:lvl4pPr indent="-228600" lvl="3" marL="1828800" algn="l">
              <a:lnSpc>
                <a:spcPct val="112000"/>
              </a:lnSpc>
              <a:spcBef>
                <a:spcPts val="675"/>
              </a:spcBef>
              <a:spcAft>
                <a:spcPts val="0"/>
              </a:spcAft>
              <a:buClr>
                <a:srgbClr val="262626"/>
              </a:buClr>
              <a:buSzPts val="900"/>
              <a:buNone/>
              <a:defRPr b="1" sz="900"/>
            </a:lvl4pPr>
            <a:lvl5pPr indent="-228600" lvl="4" marL="2286000" algn="l">
              <a:lnSpc>
                <a:spcPct val="112000"/>
              </a:lnSpc>
              <a:spcBef>
                <a:spcPts val="675"/>
              </a:spcBef>
              <a:spcAft>
                <a:spcPts val="0"/>
              </a:spcAft>
              <a:buClr>
                <a:srgbClr val="262626"/>
              </a:buClr>
              <a:buSzPts val="900"/>
              <a:buNone/>
              <a:defRPr b="1" sz="900"/>
            </a:lvl5pPr>
            <a:lvl6pPr indent="-228600" lvl="5" marL="2743200" algn="l">
              <a:lnSpc>
                <a:spcPct val="112000"/>
              </a:lnSpc>
              <a:spcBef>
                <a:spcPts val="731"/>
              </a:spcBef>
              <a:spcAft>
                <a:spcPts val="0"/>
              </a:spcAft>
              <a:buClr>
                <a:srgbClr val="262626"/>
              </a:buClr>
              <a:buSzPts val="900"/>
              <a:buNone/>
              <a:defRPr b="1" sz="900"/>
            </a:lvl6pPr>
            <a:lvl7pPr indent="-228600" lvl="6" marL="3200400" algn="l">
              <a:lnSpc>
                <a:spcPct val="112000"/>
              </a:lnSpc>
              <a:spcBef>
                <a:spcPts val="731"/>
              </a:spcBef>
              <a:spcAft>
                <a:spcPts val="0"/>
              </a:spcAft>
              <a:buClr>
                <a:srgbClr val="262626"/>
              </a:buClr>
              <a:buSzPts val="900"/>
              <a:buNone/>
              <a:defRPr b="1" sz="900"/>
            </a:lvl7pPr>
            <a:lvl8pPr indent="-228600" lvl="7" marL="3657600" algn="l">
              <a:lnSpc>
                <a:spcPct val="112000"/>
              </a:lnSpc>
              <a:spcBef>
                <a:spcPts val="731"/>
              </a:spcBef>
              <a:spcAft>
                <a:spcPts val="0"/>
              </a:spcAft>
              <a:buClr>
                <a:srgbClr val="262626"/>
              </a:buClr>
              <a:buSzPts val="900"/>
              <a:buNone/>
              <a:defRPr b="1" sz="900"/>
            </a:lvl8pPr>
            <a:lvl9pPr indent="-228600" lvl="8" marL="4114800" algn="l">
              <a:lnSpc>
                <a:spcPct val="112000"/>
              </a:lnSpc>
              <a:spcBef>
                <a:spcPts val="731"/>
              </a:spcBef>
              <a:spcAft>
                <a:spcPts val="0"/>
              </a:spcAft>
              <a:buClr>
                <a:srgbClr val="262626"/>
              </a:buClr>
              <a:buSzPts val="900"/>
              <a:buNone/>
              <a:defRPr b="1" sz="900"/>
            </a:lvl9pPr>
          </a:lstStyle>
          <a:p/>
        </p:txBody>
      </p:sp>
      <p:sp>
        <p:nvSpPr>
          <p:cNvPr id="221" name="Google Shape;221;p31"/>
          <p:cNvSpPr txBox="1"/>
          <p:nvPr>
            <p:ph idx="2" type="body"/>
          </p:nvPr>
        </p:nvSpPr>
        <p:spPr>
          <a:xfrm>
            <a:off x="3886200" y="1526124"/>
            <a:ext cx="4690872" cy="1751537"/>
          </a:xfrm>
          <a:prstGeom prst="rect">
            <a:avLst/>
          </a:prstGeom>
          <a:noFill/>
          <a:ln>
            <a:noFill/>
          </a:ln>
        </p:spPr>
        <p:txBody>
          <a:bodyPr anchorCtr="0" anchor="t" bIns="45700" lIns="91425" spcFirstLastPara="1" rIns="91425" wrap="square" tIns="45700">
            <a:noAutofit/>
          </a:bodyPr>
          <a:lstStyle>
            <a:lvl1pPr indent="-342900" lvl="0" marL="457200" algn="l">
              <a:lnSpc>
                <a:spcPct val="112000"/>
              </a:lnSpc>
              <a:spcBef>
                <a:spcPts val="675"/>
              </a:spcBef>
              <a:spcAft>
                <a:spcPts val="0"/>
              </a:spcAft>
              <a:buClr>
                <a:srgbClr val="262626"/>
              </a:buClr>
              <a:buSzPts val="1800"/>
              <a:buChar char="•"/>
              <a:defRPr/>
            </a:lvl1pPr>
            <a:lvl2pPr indent="-342900" lvl="1" marL="914400" algn="l">
              <a:lnSpc>
                <a:spcPct val="112000"/>
              </a:lnSpc>
              <a:spcBef>
                <a:spcPts val="675"/>
              </a:spcBef>
              <a:spcAft>
                <a:spcPts val="0"/>
              </a:spcAft>
              <a:buClr>
                <a:srgbClr val="262626"/>
              </a:buClr>
              <a:buSzPts val="1800"/>
              <a:buChar char="–"/>
              <a:defRPr/>
            </a:lvl2pPr>
            <a:lvl3pPr indent="-342900" lvl="2" marL="1371600" algn="l">
              <a:lnSpc>
                <a:spcPct val="112000"/>
              </a:lnSpc>
              <a:spcBef>
                <a:spcPts val="675"/>
              </a:spcBef>
              <a:spcAft>
                <a:spcPts val="0"/>
              </a:spcAft>
              <a:buClr>
                <a:srgbClr val="262626"/>
              </a:buClr>
              <a:buSzPts val="1800"/>
              <a:buChar char="•"/>
              <a:defRPr/>
            </a:lvl3pPr>
            <a:lvl4pPr indent="-342900" lvl="3" marL="1828800" algn="l">
              <a:lnSpc>
                <a:spcPct val="112000"/>
              </a:lnSpc>
              <a:spcBef>
                <a:spcPts val="675"/>
              </a:spcBef>
              <a:spcAft>
                <a:spcPts val="0"/>
              </a:spcAft>
              <a:buClr>
                <a:srgbClr val="262626"/>
              </a:buClr>
              <a:buSzPts val="1800"/>
              <a:buChar char="–"/>
              <a:defRPr/>
            </a:lvl4pPr>
            <a:lvl5pPr indent="-342900" lvl="4" marL="2286000" algn="l">
              <a:lnSpc>
                <a:spcPct val="112000"/>
              </a:lnSpc>
              <a:spcBef>
                <a:spcPts val="675"/>
              </a:spcBef>
              <a:spcAft>
                <a:spcPts val="0"/>
              </a:spcAft>
              <a:buClr>
                <a:srgbClr val="262626"/>
              </a:buClr>
              <a:buSzPts val="1800"/>
              <a:buChar char="•"/>
              <a:defRPr/>
            </a:lvl5pPr>
            <a:lvl6pPr indent="-342900" lvl="5" marL="2743200" algn="l">
              <a:lnSpc>
                <a:spcPct val="112000"/>
              </a:lnSpc>
              <a:spcBef>
                <a:spcPts val="731"/>
              </a:spcBef>
              <a:spcAft>
                <a:spcPts val="0"/>
              </a:spcAft>
              <a:buClr>
                <a:srgbClr val="262626"/>
              </a:buClr>
              <a:buSzPts val="1800"/>
              <a:buChar char="–"/>
              <a:defRPr/>
            </a:lvl6pPr>
            <a:lvl7pPr indent="-342900" lvl="6" marL="3200400" algn="l">
              <a:lnSpc>
                <a:spcPct val="112000"/>
              </a:lnSpc>
              <a:spcBef>
                <a:spcPts val="731"/>
              </a:spcBef>
              <a:spcAft>
                <a:spcPts val="0"/>
              </a:spcAft>
              <a:buClr>
                <a:srgbClr val="262626"/>
              </a:buClr>
              <a:buSzPts val="1800"/>
              <a:buChar char="•"/>
              <a:defRPr/>
            </a:lvl7pPr>
            <a:lvl8pPr indent="-342900" lvl="7" marL="3657600" algn="l">
              <a:lnSpc>
                <a:spcPct val="112000"/>
              </a:lnSpc>
              <a:spcBef>
                <a:spcPts val="731"/>
              </a:spcBef>
              <a:spcAft>
                <a:spcPts val="0"/>
              </a:spcAft>
              <a:buClr>
                <a:srgbClr val="262626"/>
              </a:buClr>
              <a:buSzPts val="1800"/>
              <a:buChar char="–"/>
              <a:defRPr/>
            </a:lvl8pPr>
            <a:lvl9pPr indent="-342900" lvl="8" marL="4114800" algn="l">
              <a:lnSpc>
                <a:spcPct val="112000"/>
              </a:lnSpc>
              <a:spcBef>
                <a:spcPts val="731"/>
              </a:spcBef>
              <a:spcAft>
                <a:spcPts val="0"/>
              </a:spcAft>
              <a:buClr>
                <a:srgbClr val="262626"/>
              </a:buClr>
              <a:buSzPts val="1800"/>
              <a:buChar char="•"/>
              <a:defRPr/>
            </a:lvl9pPr>
          </a:lstStyle>
          <a:p/>
        </p:txBody>
      </p:sp>
      <p:sp>
        <p:nvSpPr>
          <p:cNvPr id="222" name="Google Shape;222;p31"/>
          <p:cNvSpPr txBox="1"/>
          <p:nvPr>
            <p:ph idx="3" type="body"/>
          </p:nvPr>
        </p:nvSpPr>
        <p:spPr>
          <a:xfrm>
            <a:off x="3886200" y="3700830"/>
            <a:ext cx="4690872" cy="913759"/>
          </a:xfrm>
          <a:prstGeom prst="rect">
            <a:avLst/>
          </a:prstGeom>
          <a:noFill/>
          <a:ln>
            <a:noFill/>
          </a:ln>
        </p:spPr>
        <p:txBody>
          <a:bodyPr anchorCtr="0" anchor="b" bIns="45700" lIns="91425" spcFirstLastPara="1" rIns="91425" wrap="square" tIns="45700">
            <a:noAutofit/>
          </a:bodyPr>
          <a:lstStyle>
            <a:lvl1pPr indent="-228600" lvl="0" marL="457200" algn="l">
              <a:lnSpc>
                <a:spcPct val="112000"/>
              </a:lnSpc>
              <a:spcBef>
                <a:spcPts val="675"/>
              </a:spcBef>
              <a:spcAft>
                <a:spcPts val="0"/>
              </a:spcAft>
              <a:buClr>
                <a:srgbClr val="262626"/>
              </a:buClr>
              <a:buSzPts val="1800"/>
              <a:buNone/>
              <a:defRPr b="0" i="1" sz="1800">
                <a:solidFill>
                  <a:srgbClr val="262626"/>
                </a:solidFill>
              </a:defRPr>
            </a:lvl1pPr>
            <a:lvl2pPr indent="-228600" lvl="1" marL="914400" algn="l">
              <a:lnSpc>
                <a:spcPct val="112000"/>
              </a:lnSpc>
              <a:spcBef>
                <a:spcPts val="675"/>
              </a:spcBef>
              <a:spcAft>
                <a:spcPts val="0"/>
              </a:spcAft>
              <a:buClr>
                <a:srgbClr val="262626"/>
              </a:buClr>
              <a:buSzPts val="1125"/>
              <a:buNone/>
              <a:defRPr b="1" sz="1125"/>
            </a:lvl2pPr>
            <a:lvl3pPr indent="-228600" lvl="2" marL="1371600" algn="l">
              <a:lnSpc>
                <a:spcPct val="112000"/>
              </a:lnSpc>
              <a:spcBef>
                <a:spcPts val="675"/>
              </a:spcBef>
              <a:spcAft>
                <a:spcPts val="0"/>
              </a:spcAft>
              <a:buClr>
                <a:srgbClr val="262626"/>
              </a:buClr>
              <a:buSzPts val="1013"/>
              <a:buNone/>
              <a:defRPr b="1" sz="1013"/>
            </a:lvl3pPr>
            <a:lvl4pPr indent="-228600" lvl="3" marL="1828800" algn="l">
              <a:lnSpc>
                <a:spcPct val="112000"/>
              </a:lnSpc>
              <a:spcBef>
                <a:spcPts val="675"/>
              </a:spcBef>
              <a:spcAft>
                <a:spcPts val="0"/>
              </a:spcAft>
              <a:buClr>
                <a:srgbClr val="262626"/>
              </a:buClr>
              <a:buSzPts val="900"/>
              <a:buNone/>
              <a:defRPr b="1" sz="900"/>
            </a:lvl4pPr>
            <a:lvl5pPr indent="-228600" lvl="4" marL="2286000" algn="l">
              <a:lnSpc>
                <a:spcPct val="112000"/>
              </a:lnSpc>
              <a:spcBef>
                <a:spcPts val="675"/>
              </a:spcBef>
              <a:spcAft>
                <a:spcPts val="0"/>
              </a:spcAft>
              <a:buClr>
                <a:srgbClr val="262626"/>
              </a:buClr>
              <a:buSzPts val="900"/>
              <a:buNone/>
              <a:defRPr b="1" sz="900"/>
            </a:lvl5pPr>
            <a:lvl6pPr indent="-228600" lvl="5" marL="2743200" algn="l">
              <a:lnSpc>
                <a:spcPct val="112000"/>
              </a:lnSpc>
              <a:spcBef>
                <a:spcPts val="731"/>
              </a:spcBef>
              <a:spcAft>
                <a:spcPts val="0"/>
              </a:spcAft>
              <a:buClr>
                <a:srgbClr val="262626"/>
              </a:buClr>
              <a:buSzPts val="900"/>
              <a:buNone/>
              <a:defRPr b="1" sz="900"/>
            </a:lvl6pPr>
            <a:lvl7pPr indent="-228600" lvl="6" marL="3200400" algn="l">
              <a:lnSpc>
                <a:spcPct val="112000"/>
              </a:lnSpc>
              <a:spcBef>
                <a:spcPts val="731"/>
              </a:spcBef>
              <a:spcAft>
                <a:spcPts val="0"/>
              </a:spcAft>
              <a:buClr>
                <a:srgbClr val="262626"/>
              </a:buClr>
              <a:buSzPts val="900"/>
              <a:buNone/>
              <a:defRPr b="1" sz="900"/>
            </a:lvl7pPr>
            <a:lvl8pPr indent="-228600" lvl="7" marL="3657600" algn="l">
              <a:lnSpc>
                <a:spcPct val="112000"/>
              </a:lnSpc>
              <a:spcBef>
                <a:spcPts val="731"/>
              </a:spcBef>
              <a:spcAft>
                <a:spcPts val="0"/>
              </a:spcAft>
              <a:buClr>
                <a:srgbClr val="262626"/>
              </a:buClr>
              <a:buSzPts val="900"/>
              <a:buNone/>
              <a:defRPr b="1" sz="900"/>
            </a:lvl8pPr>
            <a:lvl9pPr indent="-228600" lvl="8" marL="4114800" algn="l">
              <a:lnSpc>
                <a:spcPct val="112000"/>
              </a:lnSpc>
              <a:spcBef>
                <a:spcPts val="731"/>
              </a:spcBef>
              <a:spcAft>
                <a:spcPts val="0"/>
              </a:spcAft>
              <a:buClr>
                <a:srgbClr val="262626"/>
              </a:buClr>
              <a:buSzPts val="900"/>
              <a:buNone/>
              <a:defRPr b="1" sz="900"/>
            </a:lvl9pPr>
          </a:lstStyle>
          <a:p/>
        </p:txBody>
      </p:sp>
      <p:sp>
        <p:nvSpPr>
          <p:cNvPr id="223" name="Google Shape;223;p31"/>
          <p:cNvSpPr txBox="1"/>
          <p:nvPr>
            <p:ph idx="4" type="body"/>
          </p:nvPr>
        </p:nvSpPr>
        <p:spPr>
          <a:xfrm>
            <a:off x="3886200" y="4669432"/>
            <a:ext cx="4690872" cy="1752100"/>
          </a:xfrm>
          <a:prstGeom prst="rect">
            <a:avLst/>
          </a:prstGeom>
          <a:noFill/>
          <a:ln>
            <a:noFill/>
          </a:ln>
        </p:spPr>
        <p:txBody>
          <a:bodyPr anchorCtr="0" anchor="t" bIns="45700" lIns="91425" spcFirstLastPara="1" rIns="91425" wrap="square" tIns="45700">
            <a:noAutofit/>
          </a:bodyPr>
          <a:lstStyle>
            <a:lvl1pPr indent="-342900" lvl="0" marL="457200" algn="l">
              <a:lnSpc>
                <a:spcPct val="112000"/>
              </a:lnSpc>
              <a:spcBef>
                <a:spcPts val="675"/>
              </a:spcBef>
              <a:spcAft>
                <a:spcPts val="0"/>
              </a:spcAft>
              <a:buClr>
                <a:srgbClr val="262626"/>
              </a:buClr>
              <a:buSzPts val="1800"/>
              <a:buChar char="•"/>
              <a:defRPr/>
            </a:lvl1pPr>
            <a:lvl2pPr indent="-342900" lvl="1" marL="914400" algn="l">
              <a:lnSpc>
                <a:spcPct val="112000"/>
              </a:lnSpc>
              <a:spcBef>
                <a:spcPts val="675"/>
              </a:spcBef>
              <a:spcAft>
                <a:spcPts val="0"/>
              </a:spcAft>
              <a:buClr>
                <a:srgbClr val="262626"/>
              </a:buClr>
              <a:buSzPts val="1800"/>
              <a:buChar char="–"/>
              <a:defRPr/>
            </a:lvl2pPr>
            <a:lvl3pPr indent="-342900" lvl="2" marL="1371600" algn="l">
              <a:lnSpc>
                <a:spcPct val="112000"/>
              </a:lnSpc>
              <a:spcBef>
                <a:spcPts val="675"/>
              </a:spcBef>
              <a:spcAft>
                <a:spcPts val="0"/>
              </a:spcAft>
              <a:buClr>
                <a:srgbClr val="262626"/>
              </a:buClr>
              <a:buSzPts val="1800"/>
              <a:buChar char="•"/>
              <a:defRPr/>
            </a:lvl3pPr>
            <a:lvl4pPr indent="-342900" lvl="3" marL="1828800" algn="l">
              <a:lnSpc>
                <a:spcPct val="112000"/>
              </a:lnSpc>
              <a:spcBef>
                <a:spcPts val="675"/>
              </a:spcBef>
              <a:spcAft>
                <a:spcPts val="0"/>
              </a:spcAft>
              <a:buClr>
                <a:srgbClr val="262626"/>
              </a:buClr>
              <a:buSzPts val="1800"/>
              <a:buChar char="–"/>
              <a:defRPr/>
            </a:lvl4pPr>
            <a:lvl5pPr indent="-342900" lvl="4" marL="2286000" algn="l">
              <a:lnSpc>
                <a:spcPct val="112000"/>
              </a:lnSpc>
              <a:spcBef>
                <a:spcPts val="675"/>
              </a:spcBef>
              <a:spcAft>
                <a:spcPts val="0"/>
              </a:spcAft>
              <a:buClr>
                <a:srgbClr val="262626"/>
              </a:buClr>
              <a:buSzPts val="1800"/>
              <a:buChar char="•"/>
              <a:defRPr/>
            </a:lvl5pPr>
            <a:lvl6pPr indent="-342900" lvl="5" marL="2743200" algn="l">
              <a:lnSpc>
                <a:spcPct val="112000"/>
              </a:lnSpc>
              <a:spcBef>
                <a:spcPts val="731"/>
              </a:spcBef>
              <a:spcAft>
                <a:spcPts val="0"/>
              </a:spcAft>
              <a:buClr>
                <a:srgbClr val="262626"/>
              </a:buClr>
              <a:buSzPts val="1800"/>
              <a:buChar char="–"/>
              <a:defRPr/>
            </a:lvl6pPr>
            <a:lvl7pPr indent="-342900" lvl="6" marL="3200400" algn="l">
              <a:lnSpc>
                <a:spcPct val="112000"/>
              </a:lnSpc>
              <a:spcBef>
                <a:spcPts val="731"/>
              </a:spcBef>
              <a:spcAft>
                <a:spcPts val="0"/>
              </a:spcAft>
              <a:buClr>
                <a:srgbClr val="262626"/>
              </a:buClr>
              <a:buSzPts val="1800"/>
              <a:buChar char="•"/>
              <a:defRPr/>
            </a:lvl7pPr>
            <a:lvl8pPr indent="-342900" lvl="7" marL="3657600" algn="l">
              <a:lnSpc>
                <a:spcPct val="112000"/>
              </a:lnSpc>
              <a:spcBef>
                <a:spcPts val="731"/>
              </a:spcBef>
              <a:spcAft>
                <a:spcPts val="0"/>
              </a:spcAft>
              <a:buClr>
                <a:srgbClr val="262626"/>
              </a:buClr>
              <a:buSzPts val="1800"/>
              <a:buChar char="–"/>
              <a:defRPr/>
            </a:lvl8pPr>
            <a:lvl9pPr indent="-342900" lvl="8" marL="4114800" algn="l">
              <a:lnSpc>
                <a:spcPct val="112000"/>
              </a:lnSpc>
              <a:spcBef>
                <a:spcPts val="731"/>
              </a:spcBef>
              <a:spcAft>
                <a:spcPts val="0"/>
              </a:spcAft>
              <a:buClr>
                <a:srgbClr val="262626"/>
              </a:buClr>
              <a:buSzPts val="1800"/>
              <a:buChar char="•"/>
              <a:defRPr/>
            </a:lvl9pPr>
          </a:lstStyle>
          <a:p/>
        </p:txBody>
      </p:sp>
      <p:sp>
        <p:nvSpPr>
          <p:cNvPr id="224" name="Google Shape;224;p31"/>
          <p:cNvSpPr txBox="1"/>
          <p:nvPr>
            <p:ph idx="10" type="dt"/>
          </p:nvPr>
        </p:nvSpPr>
        <p:spPr>
          <a:xfrm>
            <a:off x="571501" y="5930063"/>
            <a:ext cx="2861142"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5" name="Google Shape;225;p31"/>
          <p:cNvSpPr txBox="1"/>
          <p:nvPr>
            <p:ph idx="11" type="ftr"/>
          </p:nvPr>
        </p:nvSpPr>
        <p:spPr>
          <a:xfrm>
            <a:off x="571501" y="6314443"/>
            <a:ext cx="2861142"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6" name="Google Shape;226;p31"/>
          <p:cNvSpPr txBox="1"/>
          <p:nvPr>
            <p:ph idx="12" type="sldNum"/>
          </p:nvPr>
        </p:nvSpPr>
        <p:spPr>
          <a:xfrm>
            <a:off x="8736013" y="5607595"/>
            <a:ext cx="40798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F5F5F5"/>
                </a:solidFill>
              </a:defRPr>
            </a:lvl1pPr>
            <a:lvl2pPr indent="0" lvl="1" marL="0" algn="r">
              <a:spcBef>
                <a:spcPts val="0"/>
              </a:spcBef>
              <a:buNone/>
              <a:defRPr>
                <a:solidFill>
                  <a:srgbClr val="F5F5F5"/>
                </a:solidFill>
              </a:defRPr>
            </a:lvl2pPr>
            <a:lvl3pPr indent="0" lvl="2" marL="0" algn="r">
              <a:spcBef>
                <a:spcPts val="0"/>
              </a:spcBef>
              <a:buNone/>
              <a:defRPr>
                <a:solidFill>
                  <a:srgbClr val="F5F5F5"/>
                </a:solidFill>
              </a:defRPr>
            </a:lvl3pPr>
            <a:lvl4pPr indent="0" lvl="3" marL="0" algn="r">
              <a:spcBef>
                <a:spcPts val="0"/>
              </a:spcBef>
              <a:buNone/>
              <a:defRPr>
                <a:solidFill>
                  <a:srgbClr val="F5F5F5"/>
                </a:solidFill>
              </a:defRPr>
            </a:lvl4pPr>
            <a:lvl5pPr indent="0" lvl="4" marL="0" algn="r">
              <a:spcBef>
                <a:spcPts val="0"/>
              </a:spcBef>
              <a:buNone/>
              <a:defRPr>
                <a:solidFill>
                  <a:srgbClr val="F5F5F5"/>
                </a:solidFill>
              </a:defRPr>
            </a:lvl5pPr>
            <a:lvl6pPr indent="0" lvl="5" marL="0" algn="r">
              <a:spcBef>
                <a:spcPts val="0"/>
              </a:spcBef>
              <a:buNone/>
              <a:defRPr>
                <a:solidFill>
                  <a:srgbClr val="F5F5F5"/>
                </a:solidFill>
              </a:defRPr>
            </a:lvl6pPr>
            <a:lvl7pPr indent="0" lvl="6" marL="0" algn="r">
              <a:spcBef>
                <a:spcPts val="0"/>
              </a:spcBef>
              <a:buNone/>
              <a:defRPr>
                <a:solidFill>
                  <a:srgbClr val="F5F5F5"/>
                </a:solidFill>
              </a:defRPr>
            </a:lvl7pPr>
            <a:lvl8pPr indent="0" lvl="7" marL="0" algn="r">
              <a:spcBef>
                <a:spcPts val="0"/>
              </a:spcBef>
              <a:buNone/>
              <a:defRPr>
                <a:solidFill>
                  <a:srgbClr val="F5F5F5"/>
                </a:solidFill>
              </a:defRPr>
            </a:lvl8pPr>
            <a:lvl9pPr indent="0" lvl="8" marL="0" algn="r">
              <a:spcBef>
                <a:spcPts val="0"/>
              </a:spcBef>
              <a:buNone/>
              <a:defRPr>
                <a:solidFill>
                  <a:srgbClr val="F5F5F5"/>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27" name="Shape 227"/>
        <p:cNvGrpSpPr/>
        <p:nvPr/>
      </p:nvGrpSpPr>
      <p:grpSpPr>
        <a:xfrm>
          <a:off x="0" y="0"/>
          <a:ext cx="0" cy="0"/>
          <a:chOff x="0" y="0"/>
          <a:chExt cx="0" cy="0"/>
        </a:xfrm>
      </p:grpSpPr>
      <p:sp>
        <p:nvSpPr>
          <p:cNvPr id="228" name="Google Shape;228;p32"/>
          <p:cNvSpPr txBox="1"/>
          <p:nvPr>
            <p:ph type="title"/>
          </p:nvPr>
        </p:nvSpPr>
        <p:spPr>
          <a:xfrm>
            <a:off x="571501" y="559678"/>
            <a:ext cx="2875430" cy="4952492"/>
          </a:xfrm>
          <a:prstGeom prst="rect">
            <a:avLst/>
          </a:prstGeom>
          <a:noFill/>
          <a:ln>
            <a:noFill/>
          </a:ln>
        </p:spPr>
        <p:txBody>
          <a:bodyPr anchorCtr="0" anchor="t" bIns="45700" lIns="91425" spcFirstLastPara="1" rIns="91425" wrap="square" tIns="45700">
            <a:noAutofit/>
          </a:bodyPr>
          <a:lstStyle>
            <a:lvl1pPr lvl="0" algn="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9" name="Google Shape;229;p32"/>
          <p:cNvSpPr txBox="1"/>
          <p:nvPr>
            <p:ph idx="10" type="dt"/>
          </p:nvPr>
        </p:nvSpPr>
        <p:spPr>
          <a:xfrm>
            <a:off x="571501" y="5930063"/>
            <a:ext cx="2861142"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0" name="Google Shape;230;p32"/>
          <p:cNvSpPr txBox="1"/>
          <p:nvPr>
            <p:ph idx="11" type="ftr"/>
          </p:nvPr>
        </p:nvSpPr>
        <p:spPr>
          <a:xfrm>
            <a:off x="571501" y="6314443"/>
            <a:ext cx="2861142"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1" name="Google Shape;231;p32"/>
          <p:cNvSpPr txBox="1"/>
          <p:nvPr>
            <p:ph idx="12" type="sldNum"/>
          </p:nvPr>
        </p:nvSpPr>
        <p:spPr>
          <a:xfrm>
            <a:off x="8736013" y="5607595"/>
            <a:ext cx="40798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F5F5F5"/>
                </a:solidFill>
              </a:defRPr>
            </a:lvl1pPr>
            <a:lvl2pPr indent="0" lvl="1" marL="0" algn="r">
              <a:spcBef>
                <a:spcPts val="0"/>
              </a:spcBef>
              <a:buNone/>
              <a:defRPr>
                <a:solidFill>
                  <a:srgbClr val="F5F5F5"/>
                </a:solidFill>
              </a:defRPr>
            </a:lvl2pPr>
            <a:lvl3pPr indent="0" lvl="2" marL="0" algn="r">
              <a:spcBef>
                <a:spcPts val="0"/>
              </a:spcBef>
              <a:buNone/>
              <a:defRPr>
                <a:solidFill>
                  <a:srgbClr val="F5F5F5"/>
                </a:solidFill>
              </a:defRPr>
            </a:lvl3pPr>
            <a:lvl4pPr indent="0" lvl="3" marL="0" algn="r">
              <a:spcBef>
                <a:spcPts val="0"/>
              </a:spcBef>
              <a:buNone/>
              <a:defRPr>
                <a:solidFill>
                  <a:srgbClr val="F5F5F5"/>
                </a:solidFill>
              </a:defRPr>
            </a:lvl4pPr>
            <a:lvl5pPr indent="0" lvl="4" marL="0" algn="r">
              <a:spcBef>
                <a:spcPts val="0"/>
              </a:spcBef>
              <a:buNone/>
              <a:defRPr>
                <a:solidFill>
                  <a:srgbClr val="F5F5F5"/>
                </a:solidFill>
              </a:defRPr>
            </a:lvl5pPr>
            <a:lvl6pPr indent="0" lvl="5" marL="0" algn="r">
              <a:spcBef>
                <a:spcPts val="0"/>
              </a:spcBef>
              <a:buNone/>
              <a:defRPr>
                <a:solidFill>
                  <a:srgbClr val="F5F5F5"/>
                </a:solidFill>
              </a:defRPr>
            </a:lvl6pPr>
            <a:lvl7pPr indent="0" lvl="6" marL="0" algn="r">
              <a:spcBef>
                <a:spcPts val="0"/>
              </a:spcBef>
              <a:buNone/>
              <a:defRPr>
                <a:solidFill>
                  <a:srgbClr val="F5F5F5"/>
                </a:solidFill>
              </a:defRPr>
            </a:lvl7pPr>
            <a:lvl8pPr indent="0" lvl="7" marL="0" algn="r">
              <a:spcBef>
                <a:spcPts val="0"/>
              </a:spcBef>
              <a:buNone/>
              <a:defRPr>
                <a:solidFill>
                  <a:srgbClr val="F5F5F5"/>
                </a:solidFill>
              </a:defRPr>
            </a:lvl8pPr>
            <a:lvl9pPr indent="0" lvl="8" marL="0" algn="r">
              <a:spcBef>
                <a:spcPts val="0"/>
              </a:spcBef>
              <a:buNone/>
              <a:defRPr>
                <a:solidFill>
                  <a:srgbClr val="F5F5F5"/>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showMasterSp="0" type="secHead">
  <p:cSld name="SECTION_HEADER">
    <p:bg>
      <p:bgPr>
        <a:solidFill>
          <a:schemeClr val="lt2"/>
        </a:solidFill>
      </p:bgPr>
    </p:bg>
    <p:spTree>
      <p:nvGrpSpPr>
        <p:cNvPr id="34" name="Shape 34"/>
        <p:cNvGrpSpPr/>
        <p:nvPr/>
      </p:nvGrpSpPr>
      <p:grpSpPr>
        <a:xfrm>
          <a:off x="0" y="0"/>
          <a:ext cx="0" cy="0"/>
          <a:chOff x="0" y="0"/>
          <a:chExt cx="0" cy="0"/>
        </a:xfrm>
      </p:grpSpPr>
      <p:sp>
        <p:nvSpPr>
          <p:cNvPr id="35" name="Google Shape;35;p4" title="Page Number Shape"/>
          <p:cNvSpPr/>
          <p:nvPr/>
        </p:nvSpPr>
        <p:spPr>
          <a:xfrm>
            <a:off x="8736012" y="1393748"/>
            <a:ext cx="407988" cy="819150"/>
          </a:xfrm>
          <a:custGeom>
            <a:rect b="b" l="l" r="r" t="t"/>
            <a:pathLst>
              <a:path extrusionOk="0" h="3612" w="1799">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rgbClr val="262626"/>
          </a:solidFill>
          <a:ln>
            <a:noFill/>
          </a:ln>
        </p:spPr>
      </p:sp>
      <p:sp>
        <p:nvSpPr>
          <p:cNvPr id="36" name="Google Shape;36;p4"/>
          <p:cNvSpPr txBox="1"/>
          <p:nvPr>
            <p:ph type="title"/>
          </p:nvPr>
        </p:nvSpPr>
        <p:spPr>
          <a:xfrm>
            <a:off x="1460755" y="2571723"/>
            <a:ext cx="6222491" cy="3286153"/>
          </a:xfrm>
          <a:prstGeom prst="rect">
            <a:avLst/>
          </a:prstGeom>
          <a:noFill/>
          <a:ln>
            <a:noFill/>
          </a:ln>
        </p:spPr>
        <p:txBody>
          <a:bodyPr anchorCtr="0" anchor="t" bIns="45700" lIns="91425" spcFirstLastPara="1" rIns="91425" wrap="square" tIns="45700">
            <a:noAutofit/>
          </a:bodyPr>
          <a:lstStyle>
            <a:lvl1pPr lvl="0" algn="r">
              <a:lnSpc>
                <a:spcPct val="85000"/>
              </a:lnSpc>
              <a:spcBef>
                <a:spcPts val="0"/>
              </a:spcBef>
              <a:spcAft>
                <a:spcPts val="0"/>
              </a:spcAft>
              <a:buClr>
                <a:srgbClr val="262626"/>
              </a:buClr>
              <a:buSzPts val="5800"/>
              <a:buFont typeface="Century Schoolbook"/>
              <a:buNone/>
              <a:defRPr sz="5800" cap="none">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4"/>
          <p:cNvSpPr txBox="1"/>
          <p:nvPr>
            <p:ph idx="1" type="body"/>
          </p:nvPr>
        </p:nvSpPr>
        <p:spPr>
          <a:xfrm>
            <a:off x="1460755" y="1393748"/>
            <a:ext cx="6301072" cy="819150"/>
          </a:xfrm>
          <a:prstGeom prst="rect">
            <a:avLst/>
          </a:prstGeom>
          <a:noFill/>
          <a:ln>
            <a:noFill/>
          </a:ln>
        </p:spPr>
        <p:txBody>
          <a:bodyPr anchorCtr="0" anchor="ctr" bIns="45700" lIns="91425" spcFirstLastPara="1" rIns="91425" wrap="square" tIns="45700">
            <a:noAutofit/>
          </a:bodyPr>
          <a:lstStyle>
            <a:lvl1pPr indent="-228600" lvl="0" marL="457200" algn="r">
              <a:lnSpc>
                <a:spcPct val="113000"/>
              </a:lnSpc>
              <a:spcBef>
                <a:spcPts val="0"/>
              </a:spcBef>
              <a:spcAft>
                <a:spcPts val="0"/>
              </a:spcAft>
              <a:buClr>
                <a:srgbClr val="262626"/>
              </a:buClr>
              <a:buSzPts val="1800"/>
              <a:buNone/>
              <a:defRPr b="0" i="1" sz="1800">
                <a:solidFill>
                  <a:srgbClr val="262626"/>
                </a:solidFill>
              </a:defRPr>
            </a:lvl1pPr>
            <a:lvl2pPr indent="-228600" lvl="1" marL="914400" algn="l">
              <a:lnSpc>
                <a:spcPct val="112000"/>
              </a:lnSpc>
              <a:spcBef>
                <a:spcPts val="900"/>
              </a:spcBef>
              <a:spcAft>
                <a:spcPts val="0"/>
              </a:spcAft>
              <a:buClr>
                <a:srgbClr val="888888"/>
              </a:buClr>
              <a:buSzPts val="1500"/>
              <a:buNone/>
              <a:defRPr sz="1500">
                <a:solidFill>
                  <a:srgbClr val="888888"/>
                </a:solidFill>
              </a:defRPr>
            </a:lvl2pPr>
            <a:lvl3pPr indent="-228600" lvl="2" marL="1371600" algn="l">
              <a:lnSpc>
                <a:spcPct val="112000"/>
              </a:lnSpc>
              <a:spcBef>
                <a:spcPts val="900"/>
              </a:spcBef>
              <a:spcAft>
                <a:spcPts val="0"/>
              </a:spcAft>
              <a:buClr>
                <a:srgbClr val="888888"/>
              </a:buClr>
              <a:buSzPts val="1350"/>
              <a:buNone/>
              <a:defRPr sz="1350">
                <a:solidFill>
                  <a:srgbClr val="888888"/>
                </a:solidFill>
              </a:defRPr>
            </a:lvl3pPr>
            <a:lvl4pPr indent="-228600" lvl="3" marL="1828800" algn="l">
              <a:lnSpc>
                <a:spcPct val="112000"/>
              </a:lnSpc>
              <a:spcBef>
                <a:spcPts val="900"/>
              </a:spcBef>
              <a:spcAft>
                <a:spcPts val="0"/>
              </a:spcAft>
              <a:buClr>
                <a:srgbClr val="888888"/>
              </a:buClr>
              <a:buSzPts val="1200"/>
              <a:buNone/>
              <a:defRPr sz="1200">
                <a:solidFill>
                  <a:srgbClr val="888888"/>
                </a:solidFill>
              </a:defRPr>
            </a:lvl4pPr>
            <a:lvl5pPr indent="-228600" lvl="4" marL="2286000" algn="l">
              <a:lnSpc>
                <a:spcPct val="112000"/>
              </a:lnSpc>
              <a:spcBef>
                <a:spcPts val="900"/>
              </a:spcBef>
              <a:spcAft>
                <a:spcPts val="0"/>
              </a:spcAft>
              <a:buClr>
                <a:srgbClr val="888888"/>
              </a:buClr>
              <a:buSzPts val="1200"/>
              <a:buNone/>
              <a:defRPr sz="1200">
                <a:solidFill>
                  <a:srgbClr val="888888"/>
                </a:solidFill>
              </a:defRPr>
            </a:lvl5pPr>
            <a:lvl6pPr indent="-228600" lvl="5" marL="2743200" algn="l">
              <a:lnSpc>
                <a:spcPct val="112000"/>
              </a:lnSpc>
              <a:spcBef>
                <a:spcPts val="975"/>
              </a:spcBef>
              <a:spcAft>
                <a:spcPts val="0"/>
              </a:spcAft>
              <a:buClr>
                <a:srgbClr val="888888"/>
              </a:buClr>
              <a:buSzPts val="1200"/>
              <a:buNone/>
              <a:defRPr sz="1200">
                <a:solidFill>
                  <a:srgbClr val="888888"/>
                </a:solidFill>
              </a:defRPr>
            </a:lvl6pPr>
            <a:lvl7pPr indent="-228600" lvl="6" marL="3200400" algn="l">
              <a:lnSpc>
                <a:spcPct val="112000"/>
              </a:lnSpc>
              <a:spcBef>
                <a:spcPts val="975"/>
              </a:spcBef>
              <a:spcAft>
                <a:spcPts val="0"/>
              </a:spcAft>
              <a:buClr>
                <a:srgbClr val="888888"/>
              </a:buClr>
              <a:buSzPts val="1200"/>
              <a:buNone/>
              <a:defRPr sz="1200">
                <a:solidFill>
                  <a:srgbClr val="888888"/>
                </a:solidFill>
              </a:defRPr>
            </a:lvl7pPr>
            <a:lvl8pPr indent="-228600" lvl="7" marL="3657600" algn="l">
              <a:lnSpc>
                <a:spcPct val="112000"/>
              </a:lnSpc>
              <a:spcBef>
                <a:spcPts val="975"/>
              </a:spcBef>
              <a:spcAft>
                <a:spcPts val="0"/>
              </a:spcAft>
              <a:buClr>
                <a:srgbClr val="888888"/>
              </a:buClr>
              <a:buSzPts val="1200"/>
              <a:buNone/>
              <a:defRPr sz="1200">
                <a:solidFill>
                  <a:srgbClr val="888888"/>
                </a:solidFill>
              </a:defRPr>
            </a:lvl8pPr>
            <a:lvl9pPr indent="-228600" lvl="8" marL="4114800" algn="l">
              <a:lnSpc>
                <a:spcPct val="112000"/>
              </a:lnSpc>
              <a:spcBef>
                <a:spcPts val="975"/>
              </a:spcBef>
              <a:spcAft>
                <a:spcPts val="0"/>
              </a:spcAft>
              <a:buClr>
                <a:srgbClr val="888888"/>
              </a:buClr>
              <a:buSzPts val="1200"/>
              <a:buNone/>
              <a:defRPr sz="1200">
                <a:solidFill>
                  <a:srgbClr val="888888"/>
                </a:solidFill>
              </a:defRPr>
            </a:lvl9pPr>
          </a:lstStyle>
          <a:p/>
        </p:txBody>
      </p:sp>
      <p:sp>
        <p:nvSpPr>
          <p:cNvPr id="38" name="Google Shape;38;p4"/>
          <p:cNvSpPr txBox="1"/>
          <p:nvPr>
            <p:ph idx="10" type="dt"/>
          </p:nvPr>
        </p:nvSpPr>
        <p:spPr>
          <a:xfrm>
            <a:off x="6557216" y="6314440"/>
            <a:ext cx="1197467"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sz="900">
                <a:solidFill>
                  <a:srgbClr val="262626"/>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4"/>
          <p:cNvSpPr txBox="1"/>
          <p:nvPr>
            <p:ph idx="11" type="ftr"/>
          </p:nvPr>
        </p:nvSpPr>
        <p:spPr>
          <a:xfrm>
            <a:off x="1460755" y="6314441"/>
            <a:ext cx="486017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b="0">
                <a:solidFill>
                  <a:srgbClr val="262626"/>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4"/>
          <p:cNvSpPr txBox="1"/>
          <p:nvPr>
            <p:ph idx="12" type="sldNum"/>
          </p:nvPr>
        </p:nvSpPr>
        <p:spPr>
          <a:xfrm>
            <a:off x="8736012" y="1620761"/>
            <a:ext cx="40798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1" sz="1100">
                <a:solidFill>
                  <a:schemeClr val="lt2"/>
                </a:solidFill>
                <a:latin typeface="Century Schoolbook"/>
                <a:ea typeface="Century Schoolbook"/>
                <a:cs typeface="Century Schoolbook"/>
                <a:sym typeface="Century Schoolbook"/>
              </a:defRPr>
            </a:lvl1pPr>
            <a:lvl2pPr indent="0" lvl="1" marL="0" algn="r">
              <a:spcBef>
                <a:spcPts val="0"/>
              </a:spcBef>
              <a:buNone/>
              <a:defRPr b="0" i="1" sz="1100">
                <a:solidFill>
                  <a:schemeClr val="lt2"/>
                </a:solidFill>
                <a:latin typeface="Century Schoolbook"/>
                <a:ea typeface="Century Schoolbook"/>
                <a:cs typeface="Century Schoolbook"/>
                <a:sym typeface="Century Schoolbook"/>
              </a:defRPr>
            </a:lvl2pPr>
            <a:lvl3pPr indent="0" lvl="2" marL="0" algn="r">
              <a:spcBef>
                <a:spcPts val="0"/>
              </a:spcBef>
              <a:buNone/>
              <a:defRPr b="0" i="1" sz="1100">
                <a:solidFill>
                  <a:schemeClr val="lt2"/>
                </a:solidFill>
                <a:latin typeface="Century Schoolbook"/>
                <a:ea typeface="Century Schoolbook"/>
                <a:cs typeface="Century Schoolbook"/>
                <a:sym typeface="Century Schoolbook"/>
              </a:defRPr>
            </a:lvl3pPr>
            <a:lvl4pPr indent="0" lvl="3" marL="0" algn="r">
              <a:spcBef>
                <a:spcPts val="0"/>
              </a:spcBef>
              <a:buNone/>
              <a:defRPr b="0" i="1" sz="1100">
                <a:solidFill>
                  <a:schemeClr val="lt2"/>
                </a:solidFill>
                <a:latin typeface="Century Schoolbook"/>
                <a:ea typeface="Century Schoolbook"/>
                <a:cs typeface="Century Schoolbook"/>
                <a:sym typeface="Century Schoolbook"/>
              </a:defRPr>
            </a:lvl4pPr>
            <a:lvl5pPr indent="0" lvl="4" marL="0" algn="r">
              <a:spcBef>
                <a:spcPts val="0"/>
              </a:spcBef>
              <a:buNone/>
              <a:defRPr b="0" i="1" sz="1100">
                <a:solidFill>
                  <a:schemeClr val="lt2"/>
                </a:solidFill>
                <a:latin typeface="Century Schoolbook"/>
                <a:ea typeface="Century Schoolbook"/>
                <a:cs typeface="Century Schoolbook"/>
                <a:sym typeface="Century Schoolbook"/>
              </a:defRPr>
            </a:lvl5pPr>
            <a:lvl6pPr indent="0" lvl="5" marL="0" algn="r">
              <a:spcBef>
                <a:spcPts val="0"/>
              </a:spcBef>
              <a:buNone/>
              <a:defRPr b="0" i="1" sz="1100">
                <a:solidFill>
                  <a:schemeClr val="lt2"/>
                </a:solidFill>
                <a:latin typeface="Century Schoolbook"/>
                <a:ea typeface="Century Schoolbook"/>
                <a:cs typeface="Century Schoolbook"/>
                <a:sym typeface="Century Schoolbook"/>
              </a:defRPr>
            </a:lvl6pPr>
            <a:lvl7pPr indent="0" lvl="6" marL="0" algn="r">
              <a:spcBef>
                <a:spcPts val="0"/>
              </a:spcBef>
              <a:buNone/>
              <a:defRPr b="0" i="1" sz="1100">
                <a:solidFill>
                  <a:schemeClr val="lt2"/>
                </a:solidFill>
                <a:latin typeface="Century Schoolbook"/>
                <a:ea typeface="Century Schoolbook"/>
                <a:cs typeface="Century Schoolbook"/>
                <a:sym typeface="Century Schoolbook"/>
              </a:defRPr>
            </a:lvl7pPr>
            <a:lvl8pPr indent="0" lvl="7" marL="0" algn="r">
              <a:spcBef>
                <a:spcPts val="0"/>
              </a:spcBef>
              <a:buNone/>
              <a:defRPr b="0" i="1" sz="1100">
                <a:solidFill>
                  <a:schemeClr val="lt2"/>
                </a:solidFill>
                <a:latin typeface="Century Schoolbook"/>
                <a:ea typeface="Century Schoolbook"/>
                <a:cs typeface="Century Schoolbook"/>
                <a:sym typeface="Century Schoolbook"/>
              </a:defRPr>
            </a:lvl8pPr>
            <a:lvl9pPr indent="0" lvl="8" marL="0" algn="r">
              <a:spcBef>
                <a:spcPts val="0"/>
              </a:spcBef>
              <a:buNone/>
              <a:defRPr b="0" i="1" sz="1100">
                <a:solidFill>
                  <a:schemeClr val="lt2"/>
                </a:solidFill>
                <a:latin typeface="Century Schoolbook"/>
                <a:ea typeface="Century Schoolbook"/>
                <a:cs typeface="Century Schoolbook"/>
                <a:sym typeface="Century Schoolbook"/>
              </a:defRPr>
            </a:lvl9pPr>
          </a:lstStyle>
          <a:p>
            <a:pPr indent="0" lvl="0" marL="0" rtl="0" algn="r">
              <a:spcBef>
                <a:spcPts val="0"/>
              </a:spcBef>
              <a:spcAft>
                <a:spcPts val="0"/>
              </a:spcAft>
              <a:buNone/>
            </a:pPr>
            <a:fld id="{00000000-1234-1234-1234-123412341234}" type="slidenum">
              <a:rPr lang="en-US"/>
              <a:t>‹#›</a:t>
            </a:fld>
            <a:endParaRPr/>
          </a:p>
        </p:txBody>
      </p:sp>
      <p:cxnSp>
        <p:nvCxnSpPr>
          <p:cNvPr id="41" name="Google Shape;41;p4"/>
          <p:cNvCxnSpPr/>
          <p:nvPr/>
        </p:nvCxnSpPr>
        <p:spPr>
          <a:xfrm rot="10800000">
            <a:off x="1" y="6178167"/>
            <a:ext cx="7683245" cy="0"/>
          </a:xfrm>
          <a:prstGeom prst="straightConnector1">
            <a:avLst/>
          </a:prstGeom>
          <a:noFill/>
          <a:ln cap="flat" cmpd="sng" w="25400">
            <a:solidFill>
              <a:srgbClr val="262626"/>
            </a:solidFill>
            <a:prstDash val="solid"/>
            <a:round/>
            <a:headEnd len="sm" w="sm" type="none"/>
            <a:tailEnd len="sm" w="sm" type="none"/>
          </a:ln>
        </p:spPr>
      </p:cxnSp>
      <p:cxnSp>
        <p:nvCxnSpPr>
          <p:cNvPr id="42" name="Google Shape;42;p4"/>
          <p:cNvCxnSpPr/>
          <p:nvPr/>
        </p:nvCxnSpPr>
        <p:spPr>
          <a:xfrm rot="10800000">
            <a:off x="1" y="6178167"/>
            <a:ext cx="7683245" cy="0"/>
          </a:xfrm>
          <a:prstGeom prst="straightConnector1">
            <a:avLst/>
          </a:prstGeom>
          <a:noFill/>
          <a:ln cap="flat" cmpd="sng" w="25400">
            <a:solidFill>
              <a:srgbClr val="262626"/>
            </a:solidFill>
            <a:prstDash val="solid"/>
            <a:round/>
            <a:headEnd len="sm" w="sm" type="none"/>
            <a:tailEnd len="sm" w="sm" type="none"/>
          </a:ln>
        </p:spPr>
      </p:cxnSp>
    </p:spTree>
  </p:cSld>
  <p:clrMapOvr>
    <a:masterClrMapping/>
  </p:clrMapOvr>
  <p:extLst>
    <p:ext uri="{DCECCB84-F9BA-43D5-87BE-67443E8EF086}">
      <p15:sldGuideLst>
        <p15:guide id="1" pos="6456">
          <p15:clr>
            <a:srgbClr val="FBAE40"/>
          </p15:clr>
        </p15:guide>
        <p15:guide id="2" pos="4842">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232" name="Shape 232"/>
        <p:cNvGrpSpPr/>
        <p:nvPr/>
      </p:nvGrpSpPr>
      <p:grpSpPr>
        <a:xfrm>
          <a:off x="0" y="0"/>
          <a:ext cx="0" cy="0"/>
          <a:chOff x="0" y="0"/>
          <a:chExt cx="0" cy="0"/>
        </a:xfrm>
      </p:grpSpPr>
      <p:sp>
        <p:nvSpPr>
          <p:cNvPr id="233" name="Google Shape;233;p33"/>
          <p:cNvSpPr txBox="1"/>
          <p:nvPr>
            <p:ph type="title"/>
          </p:nvPr>
        </p:nvSpPr>
        <p:spPr>
          <a:xfrm>
            <a:off x="571500" y="555479"/>
            <a:ext cx="2879082" cy="1921022"/>
          </a:xfrm>
          <a:prstGeom prst="rect">
            <a:avLst/>
          </a:prstGeom>
          <a:noFill/>
          <a:ln>
            <a:noFill/>
          </a:ln>
        </p:spPr>
        <p:txBody>
          <a:bodyPr anchorCtr="0" anchor="t" bIns="45700" lIns="91425" spcFirstLastPara="1" rIns="91425" wrap="square" tIns="45700">
            <a:noAutofit/>
          </a:bodyPr>
          <a:lstStyle>
            <a:lvl1pPr lvl="0" algn="r">
              <a:lnSpc>
                <a:spcPct val="93000"/>
              </a:lnSpc>
              <a:spcBef>
                <a:spcPts val="0"/>
              </a:spcBef>
              <a:spcAft>
                <a:spcPts val="0"/>
              </a:spcAft>
              <a:buClr>
                <a:srgbClr val="262626"/>
              </a:buClr>
              <a:buSzPts val="2250"/>
              <a:buFont typeface="Century Schoolbook"/>
              <a:buNone/>
              <a:defRPr sz="22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4" name="Google Shape;234;p33"/>
          <p:cNvSpPr txBox="1"/>
          <p:nvPr>
            <p:ph idx="1" type="body"/>
          </p:nvPr>
        </p:nvSpPr>
        <p:spPr>
          <a:xfrm>
            <a:off x="3886200" y="564147"/>
            <a:ext cx="4686300" cy="5622644"/>
          </a:xfrm>
          <a:prstGeom prst="rect">
            <a:avLst/>
          </a:prstGeom>
          <a:noFill/>
          <a:ln>
            <a:noFill/>
          </a:ln>
        </p:spPr>
        <p:txBody>
          <a:bodyPr anchorCtr="0" anchor="t" bIns="45700" lIns="91425" spcFirstLastPara="1" rIns="91425" wrap="square" tIns="45700">
            <a:noAutofit/>
          </a:bodyPr>
          <a:lstStyle>
            <a:lvl1pPr indent="-323850" lvl="0" marL="457200" algn="l">
              <a:lnSpc>
                <a:spcPct val="112000"/>
              </a:lnSpc>
              <a:spcBef>
                <a:spcPts val="675"/>
              </a:spcBef>
              <a:spcAft>
                <a:spcPts val="0"/>
              </a:spcAft>
              <a:buClr>
                <a:srgbClr val="262626"/>
              </a:buClr>
              <a:buSzPts val="1500"/>
              <a:buChar char="•"/>
              <a:defRPr sz="1500"/>
            </a:lvl1pPr>
            <a:lvl2pPr indent="-314325" lvl="1" marL="914400" algn="l">
              <a:lnSpc>
                <a:spcPct val="112000"/>
              </a:lnSpc>
              <a:spcBef>
                <a:spcPts val="675"/>
              </a:spcBef>
              <a:spcAft>
                <a:spcPts val="0"/>
              </a:spcAft>
              <a:buClr>
                <a:srgbClr val="262626"/>
              </a:buClr>
              <a:buSzPts val="1350"/>
              <a:buChar char="–"/>
              <a:defRPr sz="1350"/>
            </a:lvl2pPr>
            <a:lvl3pPr indent="-304800" lvl="2" marL="1371600" algn="l">
              <a:lnSpc>
                <a:spcPct val="112000"/>
              </a:lnSpc>
              <a:spcBef>
                <a:spcPts val="675"/>
              </a:spcBef>
              <a:spcAft>
                <a:spcPts val="0"/>
              </a:spcAft>
              <a:buClr>
                <a:srgbClr val="262626"/>
              </a:buClr>
              <a:buSzPts val="1200"/>
              <a:buChar char="•"/>
              <a:defRPr sz="1200"/>
            </a:lvl3pPr>
            <a:lvl4pPr indent="-295275" lvl="3" marL="1828800" algn="l">
              <a:lnSpc>
                <a:spcPct val="112000"/>
              </a:lnSpc>
              <a:spcBef>
                <a:spcPts val="675"/>
              </a:spcBef>
              <a:spcAft>
                <a:spcPts val="0"/>
              </a:spcAft>
              <a:buClr>
                <a:srgbClr val="262626"/>
              </a:buClr>
              <a:buSzPts val="1050"/>
              <a:buChar char="–"/>
              <a:defRPr sz="1050"/>
            </a:lvl4pPr>
            <a:lvl5pPr indent="-295275" lvl="4" marL="2286000" algn="l">
              <a:lnSpc>
                <a:spcPct val="112000"/>
              </a:lnSpc>
              <a:spcBef>
                <a:spcPts val="675"/>
              </a:spcBef>
              <a:spcAft>
                <a:spcPts val="0"/>
              </a:spcAft>
              <a:buClr>
                <a:srgbClr val="262626"/>
              </a:buClr>
              <a:buSzPts val="1050"/>
              <a:buChar char="•"/>
              <a:defRPr sz="1050"/>
            </a:lvl5pPr>
            <a:lvl6pPr indent="-295275" lvl="5" marL="2743200" algn="l">
              <a:lnSpc>
                <a:spcPct val="112000"/>
              </a:lnSpc>
              <a:spcBef>
                <a:spcPts val="731"/>
              </a:spcBef>
              <a:spcAft>
                <a:spcPts val="0"/>
              </a:spcAft>
              <a:buClr>
                <a:srgbClr val="262626"/>
              </a:buClr>
              <a:buSzPts val="1050"/>
              <a:buChar char="–"/>
              <a:defRPr sz="1050"/>
            </a:lvl6pPr>
            <a:lvl7pPr indent="-295275" lvl="6" marL="3200400" algn="l">
              <a:lnSpc>
                <a:spcPct val="112000"/>
              </a:lnSpc>
              <a:spcBef>
                <a:spcPts val="731"/>
              </a:spcBef>
              <a:spcAft>
                <a:spcPts val="0"/>
              </a:spcAft>
              <a:buClr>
                <a:srgbClr val="262626"/>
              </a:buClr>
              <a:buSzPts val="1050"/>
              <a:buChar char="•"/>
              <a:defRPr sz="1050"/>
            </a:lvl7pPr>
            <a:lvl8pPr indent="-295275" lvl="7" marL="3657600" algn="l">
              <a:lnSpc>
                <a:spcPct val="112000"/>
              </a:lnSpc>
              <a:spcBef>
                <a:spcPts val="731"/>
              </a:spcBef>
              <a:spcAft>
                <a:spcPts val="0"/>
              </a:spcAft>
              <a:buClr>
                <a:srgbClr val="262626"/>
              </a:buClr>
              <a:buSzPts val="1050"/>
              <a:buChar char="–"/>
              <a:defRPr sz="1050"/>
            </a:lvl8pPr>
            <a:lvl9pPr indent="-295275" lvl="8" marL="4114800" algn="l">
              <a:lnSpc>
                <a:spcPct val="112000"/>
              </a:lnSpc>
              <a:spcBef>
                <a:spcPts val="731"/>
              </a:spcBef>
              <a:spcAft>
                <a:spcPts val="0"/>
              </a:spcAft>
              <a:buClr>
                <a:srgbClr val="262626"/>
              </a:buClr>
              <a:buSzPts val="1050"/>
              <a:buChar char="•"/>
              <a:defRPr sz="1050"/>
            </a:lvl9pPr>
          </a:lstStyle>
          <a:p/>
        </p:txBody>
      </p:sp>
      <p:sp>
        <p:nvSpPr>
          <p:cNvPr id="235" name="Google Shape;235;p33"/>
          <p:cNvSpPr txBox="1"/>
          <p:nvPr>
            <p:ph idx="2" type="body"/>
          </p:nvPr>
        </p:nvSpPr>
        <p:spPr>
          <a:xfrm>
            <a:off x="571500" y="2621515"/>
            <a:ext cx="2879082" cy="3239537"/>
          </a:xfrm>
          <a:prstGeom prst="rect">
            <a:avLst/>
          </a:prstGeom>
          <a:noFill/>
          <a:ln>
            <a:noFill/>
          </a:ln>
        </p:spPr>
        <p:txBody>
          <a:bodyPr anchorCtr="0" anchor="t" bIns="45700" lIns="91425" spcFirstLastPara="1" rIns="91425" wrap="square" tIns="45700">
            <a:noAutofit/>
          </a:bodyPr>
          <a:lstStyle>
            <a:lvl1pPr indent="-228600" lvl="0" marL="457200" algn="r">
              <a:lnSpc>
                <a:spcPct val="125000"/>
              </a:lnSpc>
              <a:spcBef>
                <a:spcPts val="900"/>
              </a:spcBef>
              <a:spcAft>
                <a:spcPts val="0"/>
              </a:spcAft>
              <a:buClr>
                <a:srgbClr val="262626"/>
              </a:buClr>
              <a:buSzPts val="1050"/>
              <a:buNone/>
              <a:defRPr sz="1050"/>
            </a:lvl1pPr>
            <a:lvl2pPr indent="-228600" lvl="1" marL="914400" algn="l">
              <a:lnSpc>
                <a:spcPct val="112000"/>
              </a:lnSpc>
              <a:spcBef>
                <a:spcPts val="675"/>
              </a:spcBef>
              <a:spcAft>
                <a:spcPts val="0"/>
              </a:spcAft>
              <a:buClr>
                <a:srgbClr val="262626"/>
              </a:buClr>
              <a:buSzPts val="788"/>
              <a:buNone/>
              <a:defRPr sz="788"/>
            </a:lvl2pPr>
            <a:lvl3pPr indent="-228600" lvl="2" marL="1371600" algn="l">
              <a:lnSpc>
                <a:spcPct val="112000"/>
              </a:lnSpc>
              <a:spcBef>
                <a:spcPts val="675"/>
              </a:spcBef>
              <a:spcAft>
                <a:spcPts val="0"/>
              </a:spcAft>
              <a:buClr>
                <a:srgbClr val="262626"/>
              </a:buClr>
              <a:buSzPts val="675"/>
              <a:buNone/>
              <a:defRPr sz="675"/>
            </a:lvl3pPr>
            <a:lvl4pPr indent="-228600" lvl="3" marL="1828800" algn="l">
              <a:lnSpc>
                <a:spcPct val="112000"/>
              </a:lnSpc>
              <a:spcBef>
                <a:spcPts val="675"/>
              </a:spcBef>
              <a:spcAft>
                <a:spcPts val="0"/>
              </a:spcAft>
              <a:buClr>
                <a:srgbClr val="262626"/>
              </a:buClr>
              <a:buSzPts val="563"/>
              <a:buNone/>
              <a:defRPr sz="563"/>
            </a:lvl4pPr>
            <a:lvl5pPr indent="-228600" lvl="4" marL="2286000" algn="l">
              <a:lnSpc>
                <a:spcPct val="112000"/>
              </a:lnSpc>
              <a:spcBef>
                <a:spcPts val="675"/>
              </a:spcBef>
              <a:spcAft>
                <a:spcPts val="0"/>
              </a:spcAft>
              <a:buClr>
                <a:srgbClr val="262626"/>
              </a:buClr>
              <a:buSzPts val="563"/>
              <a:buNone/>
              <a:defRPr sz="563"/>
            </a:lvl5pPr>
            <a:lvl6pPr indent="-228600" lvl="5" marL="2743200" algn="l">
              <a:lnSpc>
                <a:spcPct val="112000"/>
              </a:lnSpc>
              <a:spcBef>
                <a:spcPts val="731"/>
              </a:spcBef>
              <a:spcAft>
                <a:spcPts val="0"/>
              </a:spcAft>
              <a:buClr>
                <a:srgbClr val="262626"/>
              </a:buClr>
              <a:buSzPts val="563"/>
              <a:buNone/>
              <a:defRPr sz="563"/>
            </a:lvl6pPr>
            <a:lvl7pPr indent="-228600" lvl="6" marL="3200400" algn="l">
              <a:lnSpc>
                <a:spcPct val="112000"/>
              </a:lnSpc>
              <a:spcBef>
                <a:spcPts val="731"/>
              </a:spcBef>
              <a:spcAft>
                <a:spcPts val="0"/>
              </a:spcAft>
              <a:buClr>
                <a:srgbClr val="262626"/>
              </a:buClr>
              <a:buSzPts val="563"/>
              <a:buNone/>
              <a:defRPr sz="563"/>
            </a:lvl7pPr>
            <a:lvl8pPr indent="-228600" lvl="7" marL="3657600" algn="l">
              <a:lnSpc>
                <a:spcPct val="112000"/>
              </a:lnSpc>
              <a:spcBef>
                <a:spcPts val="731"/>
              </a:spcBef>
              <a:spcAft>
                <a:spcPts val="0"/>
              </a:spcAft>
              <a:buClr>
                <a:srgbClr val="262626"/>
              </a:buClr>
              <a:buSzPts val="563"/>
              <a:buNone/>
              <a:defRPr sz="563"/>
            </a:lvl8pPr>
            <a:lvl9pPr indent="-228600" lvl="8" marL="4114800" algn="l">
              <a:lnSpc>
                <a:spcPct val="112000"/>
              </a:lnSpc>
              <a:spcBef>
                <a:spcPts val="731"/>
              </a:spcBef>
              <a:spcAft>
                <a:spcPts val="0"/>
              </a:spcAft>
              <a:buClr>
                <a:srgbClr val="262626"/>
              </a:buClr>
              <a:buSzPts val="563"/>
              <a:buNone/>
              <a:defRPr sz="563"/>
            </a:lvl9pPr>
          </a:lstStyle>
          <a:p/>
        </p:txBody>
      </p:sp>
      <p:sp>
        <p:nvSpPr>
          <p:cNvPr id="236" name="Google Shape;236;p33"/>
          <p:cNvSpPr txBox="1"/>
          <p:nvPr>
            <p:ph idx="10" type="dt"/>
          </p:nvPr>
        </p:nvSpPr>
        <p:spPr>
          <a:xfrm>
            <a:off x="571501" y="5930063"/>
            <a:ext cx="2861142"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7" name="Google Shape;237;p33"/>
          <p:cNvSpPr txBox="1"/>
          <p:nvPr>
            <p:ph idx="11" type="ftr"/>
          </p:nvPr>
        </p:nvSpPr>
        <p:spPr>
          <a:xfrm>
            <a:off x="571501" y="6314443"/>
            <a:ext cx="2861142"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8" name="Google Shape;238;p33"/>
          <p:cNvSpPr txBox="1"/>
          <p:nvPr>
            <p:ph idx="12" type="sldNum"/>
          </p:nvPr>
        </p:nvSpPr>
        <p:spPr>
          <a:xfrm>
            <a:off x="8736013" y="5607595"/>
            <a:ext cx="40798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F5F5F5"/>
                </a:solidFill>
              </a:defRPr>
            </a:lvl1pPr>
            <a:lvl2pPr indent="0" lvl="1" marL="0" algn="r">
              <a:spcBef>
                <a:spcPts val="0"/>
              </a:spcBef>
              <a:buNone/>
              <a:defRPr>
                <a:solidFill>
                  <a:srgbClr val="F5F5F5"/>
                </a:solidFill>
              </a:defRPr>
            </a:lvl2pPr>
            <a:lvl3pPr indent="0" lvl="2" marL="0" algn="r">
              <a:spcBef>
                <a:spcPts val="0"/>
              </a:spcBef>
              <a:buNone/>
              <a:defRPr>
                <a:solidFill>
                  <a:srgbClr val="F5F5F5"/>
                </a:solidFill>
              </a:defRPr>
            </a:lvl3pPr>
            <a:lvl4pPr indent="0" lvl="3" marL="0" algn="r">
              <a:spcBef>
                <a:spcPts val="0"/>
              </a:spcBef>
              <a:buNone/>
              <a:defRPr>
                <a:solidFill>
                  <a:srgbClr val="F5F5F5"/>
                </a:solidFill>
              </a:defRPr>
            </a:lvl4pPr>
            <a:lvl5pPr indent="0" lvl="4" marL="0" algn="r">
              <a:spcBef>
                <a:spcPts val="0"/>
              </a:spcBef>
              <a:buNone/>
              <a:defRPr>
                <a:solidFill>
                  <a:srgbClr val="F5F5F5"/>
                </a:solidFill>
              </a:defRPr>
            </a:lvl5pPr>
            <a:lvl6pPr indent="0" lvl="5" marL="0" algn="r">
              <a:spcBef>
                <a:spcPts val="0"/>
              </a:spcBef>
              <a:buNone/>
              <a:defRPr>
                <a:solidFill>
                  <a:srgbClr val="F5F5F5"/>
                </a:solidFill>
              </a:defRPr>
            </a:lvl6pPr>
            <a:lvl7pPr indent="0" lvl="6" marL="0" algn="r">
              <a:spcBef>
                <a:spcPts val="0"/>
              </a:spcBef>
              <a:buNone/>
              <a:defRPr>
                <a:solidFill>
                  <a:srgbClr val="F5F5F5"/>
                </a:solidFill>
              </a:defRPr>
            </a:lvl7pPr>
            <a:lvl8pPr indent="0" lvl="7" marL="0" algn="r">
              <a:spcBef>
                <a:spcPts val="0"/>
              </a:spcBef>
              <a:buNone/>
              <a:defRPr>
                <a:solidFill>
                  <a:srgbClr val="F5F5F5"/>
                </a:solidFill>
              </a:defRPr>
            </a:lvl8pPr>
            <a:lvl9pPr indent="0" lvl="8" marL="0" algn="r">
              <a:spcBef>
                <a:spcPts val="0"/>
              </a:spcBef>
              <a:buNone/>
              <a:defRPr>
                <a:solidFill>
                  <a:srgbClr val="F5F5F5"/>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239" name="Shape 239"/>
        <p:cNvGrpSpPr/>
        <p:nvPr/>
      </p:nvGrpSpPr>
      <p:grpSpPr>
        <a:xfrm>
          <a:off x="0" y="0"/>
          <a:ext cx="0" cy="0"/>
          <a:chOff x="0" y="0"/>
          <a:chExt cx="0" cy="0"/>
        </a:xfrm>
      </p:grpSpPr>
      <p:sp>
        <p:nvSpPr>
          <p:cNvPr id="240" name="Google Shape;240;p34"/>
          <p:cNvSpPr txBox="1"/>
          <p:nvPr>
            <p:ph type="title"/>
          </p:nvPr>
        </p:nvSpPr>
        <p:spPr>
          <a:xfrm>
            <a:off x="571501" y="557264"/>
            <a:ext cx="2882528" cy="1919239"/>
          </a:xfrm>
          <a:prstGeom prst="rect">
            <a:avLst/>
          </a:prstGeom>
          <a:noFill/>
          <a:ln>
            <a:noFill/>
          </a:ln>
        </p:spPr>
        <p:txBody>
          <a:bodyPr anchorCtr="0" anchor="t" bIns="45700" lIns="91425" spcFirstLastPara="1" rIns="91425" wrap="square" tIns="45700">
            <a:noAutofit/>
          </a:bodyPr>
          <a:lstStyle>
            <a:lvl1pPr lvl="0" algn="r">
              <a:lnSpc>
                <a:spcPct val="93000"/>
              </a:lnSpc>
              <a:spcBef>
                <a:spcPts val="0"/>
              </a:spcBef>
              <a:spcAft>
                <a:spcPts val="0"/>
              </a:spcAft>
              <a:buClr>
                <a:srgbClr val="262626"/>
              </a:buClr>
              <a:buSzPts val="2250"/>
              <a:buFont typeface="Century Schoolbook"/>
              <a:buNone/>
              <a:defRPr sz="22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1" name="Google Shape;241;p34"/>
          <p:cNvSpPr/>
          <p:nvPr>
            <p:ph idx="2" type="pic"/>
          </p:nvPr>
        </p:nvSpPr>
        <p:spPr>
          <a:xfrm>
            <a:off x="3943350" y="3"/>
            <a:ext cx="4629150" cy="6857999"/>
          </a:xfrm>
          <a:prstGeom prst="rect">
            <a:avLst/>
          </a:prstGeom>
          <a:noFill/>
          <a:ln>
            <a:noFill/>
          </a:ln>
        </p:spPr>
        <p:txBody>
          <a:bodyPr anchorCtr="0" anchor="t" bIns="45700" lIns="91425" spcFirstLastPara="1" rIns="91425" wrap="square" tIns="45700">
            <a:noAutofit/>
          </a:bodyPr>
          <a:lstStyle>
            <a:lvl1pPr lvl="0" marR="0" rtl="0" algn="l">
              <a:lnSpc>
                <a:spcPct val="112000"/>
              </a:lnSpc>
              <a:spcBef>
                <a:spcPts val="675"/>
              </a:spcBef>
              <a:spcAft>
                <a:spcPts val="0"/>
              </a:spcAft>
              <a:buClr>
                <a:srgbClr val="262626"/>
              </a:buClr>
              <a:buSzPts val="1800"/>
              <a:buFont typeface="Arial"/>
              <a:buNone/>
              <a:defRPr b="0" i="0" sz="1800" u="none" cap="none" strike="noStrike">
                <a:solidFill>
                  <a:srgbClr val="262626"/>
                </a:solidFill>
                <a:latin typeface="Corbel"/>
                <a:ea typeface="Corbel"/>
                <a:cs typeface="Corbel"/>
                <a:sym typeface="Corbel"/>
              </a:defRPr>
            </a:lvl1pPr>
            <a:lvl2pPr lvl="1" marR="0" rtl="0" algn="l">
              <a:lnSpc>
                <a:spcPct val="112000"/>
              </a:lnSpc>
              <a:spcBef>
                <a:spcPts val="675"/>
              </a:spcBef>
              <a:spcAft>
                <a:spcPts val="0"/>
              </a:spcAft>
              <a:buClr>
                <a:srgbClr val="262626"/>
              </a:buClr>
              <a:buSzPts val="1575"/>
              <a:buFont typeface="Corbel"/>
              <a:buNone/>
              <a:defRPr b="0" i="0" sz="1575" u="none" cap="none" strike="noStrike">
                <a:solidFill>
                  <a:srgbClr val="262626"/>
                </a:solidFill>
                <a:latin typeface="Corbel"/>
                <a:ea typeface="Corbel"/>
                <a:cs typeface="Corbel"/>
                <a:sym typeface="Corbel"/>
              </a:defRPr>
            </a:lvl2pPr>
            <a:lvl3pPr lvl="2" marR="0" rtl="0" algn="l">
              <a:lnSpc>
                <a:spcPct val="112000"/>
              </a:lnSpc>
              <a:spcBef>
                <a:spcPts val="675"/>
              </a:spcBef>
              <a:spcAft>
                <a:spcPts val="0"/>
              </a:spcAft>
              <a:buClr>
                <a:srgbClr val="262626"/>
              </a:buClr>
              <a:buSzPts val="1350"/>
              <a:buFont typeface="Arial"/>
              <a:buNone/>
              <a:defRPr b="0" i="0" sz="1350" u="none" cap="none" strike="noStrike">
                <a:solidFill>
                  <a:srgbClr val="262626"/>
                </a:solidFill>
                <a:latin typeface="Corbel"/>
                <a:ea typeface="Corbel"/>
                <a:cs typeface="Corbel"/>
                <a:sym typeface="Corbel"/>
              </a:defRPr>
            </a:lvl3pPr>
            <a:lvl4pPr lvl="3" marR="0" rtl="0" algn="l">
              <a:lnSpc>
                <a:spcPct val="112000"/>
              </a:lnSpc>
              <a:spcBef>
                <a:spcPts val="675"/>
              </a:spcBef>
              <a:spcAft>
                <a:spcPts val="0"/>
              </a:spcAft>
              <a:buClr>
                <a:srgbClr val="262626"/>
              </a:buClr>
              <a:buSzPts val="1125"/>
              <a:buFont typeface="Corbel"/>
              <a:buNone/>
              <a:defRPr b="0" i="0" sz="1125" u="none" cap="none" strike="noStrike">
                <a:solidFill>
                  <a:srgbClr val="262626"/>
                </a:solidFill>
                <a:latin typeface="Corbel"/>
                <a:ea typeface="Corbel"/>
                <a:cs typeface="Corbel"/>
                <a:sym typeface="Corbel"/>
              </a:defRPr>
            </a:lvl4pPr>
            <a:lvl5pPr lvl="4" marR="0" rtl="0" algn="l">
              <a:lnSpc>
                <a:spcPct val="112000"/>
              </a:lnSpc>
              <a:spcBef>
                <a:spcPts val="675"/>
              </a:spcBef>
              <a:spcAft>
                <a:spcPts val="0"/>
              </a:spcAft>
              <a:buClr>
                <a:srgbClr val="262626"/>
              </a:buClr>
              <a:buSzPts val="1125"/>
              <a:buFont typeface="Arial"/>
              <a:buNone/>
              <a:defRPr b="0" i="1" sz="1125" u="none" cap="none" strike="noStrike">
                <a:solidFill>
                  <a:srgbClr val="262626"/>
                </a:solidFill>
                <a:latin typeface="Corbel"/>
                <a:ea typeface="Corbel"/>
                <a:cs typeface="Corbel"/>
                <a:sym typeface="Corbel"/>
              </a:defRPr>
            </a:lvl5pPr>
            <a:lvl6pPr lvl="5" marR="0" rtl="0" algn="l">
              <a:lnSpc>
                <a:spcPct val="112000"/>
              </a:lnSpc>
              <a:spcBef>
                <a:spcPts val="731"/>
              </a:spcBef>
              <a:spcAft>
                <a:spcPts val="0"/>
              </a:spcAft>
              <a:buClr>
                <a:srgbClr val="262626"/>
              </a:buClr>
              <a:buSzPts val="1125"/>
              <a:buFont typeface="Corbel"/>
              <a:buNone/>
              <a:defRPr b="0" i="0" sz="1125" u="none" cap="none" strike="noStrike">
                <a:solidFill>
                  <a:srgbClr val="262626"/>
                </a:solidFill>
                <a:latin typeface="Corbel"/>
                <a:ea typeface="Corbel"/>
                <a:cs typeface="Corbel"/>
                <a:sym typeface="Corbel"/>
              </a:defRPr>
            </a:lvl6pPr>
            <a:lvl7pPr lvl="6" marR="0" rtl="0" algn="l">
              <a:lnSpc>
                <a:spcPct val="112000"/>
              </a:lnSpc>
              <a:spcBef>
                <a:spcPts val="731"/>
              </a:spcBef>
              <a:spcAft>
                <a:spcPts val="0"/>
              </a:spcAft>
              <a:buClr>
                <a:srgbClr val="262626"/>
              </a:buClr>
              <a:buSzPts val="1125"/>
              <a:buFont typeface="Arial"/>
              <a:buNone/>
              <a:defRPr b="0" i="1" sz="1125" u="none" cap="none" strike="noStrike">
                <a:solidFill>
                  <a:srgbClr val="262626"/>
                </a:solidFill>
                <a:latin typeface="Corbel"/>
                <a:ea typeface="Corbel"/>
                <a:cs typeface="Corbel"/>
                <a:sym typeface="Corbel"/>
              </a:defRPr>
            </a:lvl7pPr>
            <a:lvl8pPr lvl="7" marR="0" rtl="0" algn="l">
              <a:lnSpc>
                <a:spcPct val="112000"/>
              </a:lnSpc>
              <a:spcBef>
                <a:spcPts val="731"/>
              </a:spcBef>
              <a:spcAft>
                <a:spcPts val="0"/>
              </a:spcAft>
              <a:buClr>
                <a:srgbClr val="262626"/>
              </a:buClr>
              <a:buSzPts val="1125"/>
              <a:buFont typeface="Corbel"/>
              <a:buNone/>
              <a:defRPr b="0" i="0" sz="1125" u="none" cap="none" strike="noStrike">
                <a:solidFill>
                  <a:srgbClr val="262626"/>
                </a:solidFill>
                <a:latin typeface="Corbel"/>
                <a:ea typeface="Corbel"/>
                <a:cs typeface="Corbel"/>
                <a:sym typeface="Corbel"/>
              </a:defRPr>
            </a:lvl8pPr>
            <a:lvl9pPr lvl="8" marR="0" rtl="0" algn="l">
              <a:lnSpc>
                <a:spcPct val="112000"/>
              </a:lnSpc>
              <a:spcBef>
                <a:spcPts val="731"/>
              </a:spcBef>
              <a:spcAft>
                <a:spcPts val="0"/>
              </a:spcAft>
              <a:buClr>
                <a:srgbClr val="262626"/>
              </a:buClr>
              <a:buSzPts val="1125"/>
              <a:buFont typeface="Arial"/>
              <a:buNone/>
              <a:defRPr b="0" i="1" sz="1125" u="none" cap="none" strike="noStrike">
                <a:solidFill>
                  <a:srgbClr val="262626"/>
                </a:solidFill>
                <a:latin typeface="Corbel"/>
                <a:ea typeface="Corbel"/>
                <a:cs typeface="Corbel"/>
                <a:sym typeface="Corbel"/>
              </a:defRPr>
            </a:lvl9pPr>
          </a:lstStyle>
          <a:p/>
        </p:txBody>
      </p:sp>
      <p:sp>
        <p:nvSpPr>
          <p:cNvPr id="242" name="Google Shape;242;p34"/>
          <p:cNvSpPr txBox="1"/>
          <p:nvPr>
            <p:ph idx="1" type="body"/>
          </p:nvPr>
        </p:nvSpPr>
        <p:spPr>
          <a:xfrm>
            <a:off x="571501" y="2621512"/>
            <a:ext cx="2882528" cy="3236976"/>
          </a:xfrm>
          <a:prstGeom prst="rect">
            <a:avLst/>
          </a:prstGeom>
          <a:noFill/>
          <a:ln>
            <a:noFill/>
          </a:ln>
        </p:spPr>
        <p:txBody>
          <a:bodyPr anchorCtr="0" anchor="t" bIns="45700" lIns="91425" spcFirstLastPara="1" rIns="91425" wrap="square" tIns="45700">
            <a:noAutofit/>
          </a:bodyPr>
          <a:lstStyle>
            <a:lvl1pPr indent="-228600" lvl="0" marL="457200" algn="r">
              <a:lnSpc>
                <a:spcPct val="125000"/>
              </a:lnSpc>
              <a:spcBef>
                <a:spcPts val="900"/>
              </a:spcBef>
              <a:spcAft>
                <a:spcPts val="0"/>
              </a:spcAft>
              <a:buClr>
                <a:srgbClr val="262626"/>
              </a:buClr>
              <a:buSzPts val="1050"/>
              <a:buNone/>
              <a:defRPr sz="1050"/>
            </a:lvl1pPr>
            <a:lvl2pPr indent="-228600" lvl="1" marL="914400" algn="l">
              <a:lnSpc>
                <a:spcPct val="112000"/>
              </a:lnSpc>
              <a:spcBef>
                <a:spcPts val="675"/>
              </a:spcBef>
              <a:spcAft>
                <a:spcPts val="0"/>
              </a:spcAft>
              <a:buClr>
                <a:srgbClr val="262626"/>
              </a:buClr>
              <a:buSzPts val="788"/>
              <a:buNone/>
              <a:defRPr sz="788"/>
            </a:lvl2pPr>
            <a:lvl3pPr indent="-228600" lvl="2" marL="1371600" algn="l">
              <a:lnSpc>
                <a:spcPct val="112000"/>
              </a:lnSpc>
              <a:spcBef>
                <a:spcPts val="675"/>
              </a:spcBef>
              <a:spcAft>
                <a:spcPts val="0"/>
              </a:spcAft>
              <a:buClr>
                <a:srgbClr val="262626"/>
              </a:buClr>
              <a:buSzPts val="675"/>
              <a:buNone/>
              <a:defRPr sz="675"/>
            </a:lvl3pPr>
            <a:lvl4pPr indent="-228600" lvl="3" marL="1828800" algn="l">
              <a:lnSpc>
                <a:spcPct val="112000"/>
              </a:lnSpc>
              <a:spcBef>
                <a:spcPts val="675"/>
              </a:spcBef>
              <a:spcAft>
                <a:spcPts val="0"/>
              </a:spcAft>
              <a:buClr>
                <a:srgbClr val="262626"/>
              </a:buClr>
              <a:buSzPts val="563"/>
              <a:buNone/>
              <a:defRPr sz="563"/>
            </a:lvl4pPr>
            <a:lvl5pPr indent="-228600" lvl="4" marL="2286000" algn="l">
              <a:lnSpc>
                <a:spcPct val="112000"/>
              </a:lnSpc>
              <a:spcBef>
                <a:spcPts val="675"/>
              </a:spcBef>
              <a:spcAft>
                <a:spcPts val="0"/>
              </a:spcAft>
              <a:buClr>
                <a:srgbClr val="262626"/>
              </a:buClr>
              <a:buSzPts val="563"/>
              <a:buNone/>
              <a:defRPr sz="563"/>
            </a:lvl5pPr>
            <a:lvl6pPr indent="-228600" lvl="5" marL="2743200" algn="l">
              <a:lnSpc>
                <a:spcPct val="112000"/>
              </a:lnSpc>
              <a:spcBef>
                <a:spcPts val="731"/>
              </a:spcBef>
              <a:spcAft>
                <a:spcPts val="0"/>
              </a:spcAft>
              <a:buClr>
                <a:srgbClr val="262626"/>
              </a:buClr>
              <a:buSzPts val="563"/>
              <a:buNone/>
              <a:defRPr sz="563"/>
            </a:lvl6pPr>
            <a:lvl7pPr indent="-228600" lvl="6" marL="3200400" algn="l">
              <a:lnSpc>
                <a:spcPct val="112000"/>
              </a:lnSpc>
              <a:spcBef>
                <a:spcPts val="731"/>
              </a:spcBef>
              <a:spcAft>
                <a:spcPts val="0"/>
              </a:spcAft>
              <a:buClr>
                <a:srgbClr val="262626"/>
              </a:buClr>
              <a:buSzPts val="563"/>
              <a:buNone/>
              <a:defRPr sz="563"/>
            </a:lvl7pPr>
            <a:lvl8pPr indent="-228600" lvl="7" marL="3657600" algn="l">
              <a:lnSpc>
                <a:spcPct val="112000"/>
              </a:lnSpc>
              <a:spcBef>
                <a:spcPts val="731"/>
              </a:spcBef>
              <a:spcAft>
                <a:spcPts val="0"/>
              </a:spcAft>
              <a:buClr>
                <a:srgbClr val="262626"/>
              </a:buClr>
              <a:buSzPts val="563"/>
              <a:buNone/>
              <a:defRPr sz="563"/>
            </a:lvl8pPr>
            <a:lvl9pPr indent="-228600" lvl="8" marL="4114800" algn="l">
              <a:lnSpc>
                <a:spcPct val="112000"/>
              </a:lnSpc>
              <a:spcBef>
                <a:spcPts val="731"/>
              </a:spcBef>
              <a:spcAft>
                <a:spcPts val="0"/>
              </a:spcAft>
              <a:buClr>
                <a:srgbClr val="262626"/>
              </a:buClr>
              <a:buSzPts val="563"/>
              <a:buNone/>
              <a:defRPr sz="563"/>
            </a:lvl9pPr>
          </a:lstStyle>
          <a:p/>
        </p:txBody>
      </p:sp>
      <p:sp>
        <p:nvSpPr>
          <p:cNvPr id="243" name="Google Shape;243;p34"/>
          <p:cNvSpPr txBox="1"/>
          <p:nvPr>
            <p:ph idx="10" type="dt"/>
          </p:nvPr>
        </p:nvSpPr>
        <p:spPr>
          <a:xfrm>
            <a:off x="571501" y="5930063"/>
            <a:ext cx="2861142"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4" name="Google Shape;244;p34"/>
          <p:cNvSpPr txBox="1"/>
          <p:nvPr>
            <p:ph idx="11" type="ftr"/>
          </p:nvPr>
        </p:nvSpPr>
        <p:spPr>
          <a:xfrm>
            <a:off x="571501" y="6314443"/>
            <a:ext cx="2861142"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5" name="Google Shape;245;p34"/>
          <p:cNvSpPr txBox="1"/>
          <p:nvPr>
            <p:ph idx="12" type="sldNum"/>
          </p:nvPr>
        </p:nvSpPr>
        <p:spPr>
          <a:xfrm>
            <a:off x="8736013" y="5607595"/>
            <a:ext cx="40798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F5F5F5"/>
                </a:solidFill>
              </a:defRPr>
            </a:lvl1pPr>
            <a:lvl2pPr indent="0" lvl="1" marL="0" algn="r">
              <a:spcBef>
                <a:spcPts val="0"/>
              </a:spcBef>
              <a:buNone/>
              <a:defRPr>
                <a:solidFill>
                  <a:srgbClr val="F5F5F5"/>
                </a:solidFill>
              </a:defRPr>
            </a:lvl2pPr>
            <a:lvl3pPr indent="0" lvl="2" marL="0" algn="r">
              <a:spcBef>
                <a:spcPts val="0"/>
              </a:spcBef>
              <a:buNone/>
              <a:defRPr>
                <a:solidFill>
                  <a:srgbClr val="F5F5F5"/>
                </a:solidFill>
              </a:defRPr>
            </a:lvl3pPr>
            <a:lvl4pPr indent="0" lvl="3" marL="0" algn="r">
              <a:spcBef>
                <a:spcPts val="0"/>
              </a:spcBef>
              <a:buNone/>
              <a:defRPr>
                <a:solidFill>
                  <a:srgbClr val="F5F5F5"/>
                </a:solidFill>
              </a:defRPr>
            </a:lvl4pPr>
            <a:lvl5pPr indent="0" lvl="4" marL="0" algn="r">
              <a:spcBef>
                <a:spcPts val="0"/>
              </a:spcBef>
              <a:buNone/>
              <a:defRPr>
                <a:solidFill>
                  <a:srgbClr val="F5F5F5"/>
                </a:solidFill>
              </a:defRPr>
            </a:lvl5pPr>
            <a:lvl6pPr indent="0" lvl="5" marL="0" algn="r">
              <a:spcBef>
                <a:spcPts val="0"/>
              </a:spcBef>
              <a:buNone/>
              <a:defRPr>
                <a:solidFill>
                  <a:srgbClr val="F5F5F5"/>
                </a:solidFill>
              </a:defRPr>
            </a:lvl6pPr>
            <a:lvl7pPr indent="0" lvl="6" marL="0" algn="r">
              <a:spcBef>
                <a:spcPts val="0"/>
              </a:spcBef>
              <a:buNone/>
              <a:defRPr>
                <a:solidFill>
                  <a:srgbClr val="F5F5F5"/>
                </a:solidFill>
              </a:defRPr>
            </a:lvl7pPr>
            <a:lvl8pPr indent="0" lvl="7" marL="0" algn="r">
              <a:spcBef>
                <a:spcPts val="0"/>
              </a:spcBef>
              <a:buNone/>
              <a:defRPr>
                <a:solidFill>
                  <a:srgbClr val="F5F5F5"/>
                </a:solidFill>
              </a:defRPr>
            </a:lvl8pPr>
            <a:lvl9pPr indent="0" lvl="8" marL="0" algn="r">
              <a:spcBef>
                <a:spcPts val="0"/>
              </a:spcBef>
              <a:buNone/>
              <a:defRPr>
                <a:solidFill>
                  <a:srgbClr val="F5F5F5"/>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246" name="Shape 246"/>
        <p:cNvGrpSpPr/>
        <p:nvPr/>
      </p:nvGrpSpPr>
      <p:grpSpPr>
        <a:xfrm>
          <a:off x="0" y="0"/>
          <a:ext cx="0" cy="0"/>
          <a:chOff x="0" y="0"/>
          <a:chExt cx="0" cy="0"/>
        </a:xfrm>
      </p:grpSpPr>
      <p:sp>
        <p:nvSpPr>
          <p:cNvPr id="247" name="Google Shape;247;p35"/>
          <p:cNvSpPr txBox="1"/>
          <p:nvPr>
            <p:ph type="title"/>
          </p:nvPr>
        </p:nvSpPr>
        <p:spPr>
          <a:xfrm>
            <a:off x="571501" y="559678"/>
            <a:ext cx="2875430" cy="4952492"/>
          </a:xfrm>
          <a:prstGeom prst="rect">
            <a:avLst/>
          </a:prstGeom>
          <a:noFill/>
          <a:ln>
            <a:noFill/>
          </a:ln>
        </p:spPr>
        <p:txBody>
          <a:bodyPr anchorCtr="0" anchor="t" bIns="45700" lIns="91425" spcFirstLastPara="1" rIns="91425" wrap="square" tIns="45700">
            <a:noAutofit/>
          </a:bodyPr>
          <a:lstStyle>
            <a:lvl1pPr lvl="0" algn="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8" name="Google Shape;248;p35"/>
          <p:cNvSpPr txBox="1"/>
          <p:nvPr>
            <p:ph idx="1" type="body"/>
          </p:nvPr>
        </p:nvSpPr>
        <p:spPr>
          <a:xfrm rot="5400000">
            <a:off x="3437279" y="1089001"/>
            <a:ext cx="5584142" cy="4686299"/>
          </a:xfrm>
          <a:prstGeom prst="rect">
            <a:avLst/>
          </a:prstGeom>
          <a:noFill/>
          <a:ln>
            <a:noFill/>
          </a:ln>
        </p:spPr>
        <p:txBody>
          <a:bodyPr anchorCtr="0" anchor="t" bIns="45700" lIns="91425" spcFirstLastPara="1" rIns="91425" wrap="square" tIns="45700">
            <a:noAutofit/>
          </a:bodyPr>
          <a:lstStyle>
            <a:lvl1pPr indent="-342900" lvl="0" marL="457200" algn="l">
              <a:lnSpc>
                <a:spcPct val="112000"/>
              </a:lnSpc>
              <a:spcBef>
                <a:spcPts val="675"/>
              </a:spcBef>
              <a:spcAft>
                <a:spcPts val="0"/>
              </a:spcAft>
              <a:buClr>
                <a:srgbClr val="262626"/>
              </a:buClr>
              <a:buSzPts val="1800"/>
              <a:buChar char="•"/>
              <a:defRPr/>
            </a:lvl1pPr>
            <a:lvl2pPr indent="-342900" lvl="1" marL="914400" algn="l">
              <a:lnSpc>
                <a:spcPct val="112000"/>
              </a:lnSpc>
              <a:spcBef>
                <a:spcPts val="675"/>
              </a:spcBef>
              <a:spcAft>
                <a:spcPts val="0"/>
              </a:spcAft>
              <a:buClr>
                <a:srgbClr val="262626"/>
              </a:buClr>
              <a:buSzPts val="1800"/>
              <a:buChar char="–"/>
              <a:defRPr/>
            </a:lvl2pPr>
            <a:lvl3pPr indent="-342900" lvl="2" marL="1371600" algn="l">
              <a:lnSpc>
                <a:spcPct val="112000"/>
              </a:lnSpc>
              <a:spcBef>
                <a:spcPts val="675"/>
              </a:spcBef>
              <a:spcAft>
                <a:spcPts val="0"/>
              </a:spcAft>
              <a:buClr>
                <a:srgbClr val="262626"/>
              </a:buClr>
              <a:buSzPts val="1800"/>
              <a:buChar char="•"/>
              <a:defRPr/>
            </a:lvl3pPr>
            <a:lvl4pPr indent="-342900" lvl="3" marL="1828800" algn="l">
              <a:lnSpc>
                <a:spcPct val="112000"/>
              </a:lnSpc>
              <a:spcBef>
                <a:spcPts val="675"/>
              </a:spcBef>
              <a:spcAft>
                <a:spcPts val="0"/>
              </a:spcAft>
              <a:buClr>
                <a:srgbClr val="262626"/>
              </a:buClr>
              <a:buSzPts val="1800"/>
              <a:buChar char="–"/>
              <a:defRPr/>
            </a:lvl4pPr>
            <a:lvl5pPr indent="-342900" lvl="4" marL="2286000" algn="l">
              <a:lnSpc>
                <a:spcPct val="112000"/>
              </a:lnSpc>
              <a:spcBef>
                <a:spcPts val="675"/>
              </a:spcBef>
              <a:spcAft>
                <a:spcPts val="0"/>
              </a:spcAft>
              <a:buClr>
                <a:srgbClr val="262626"/>
              </a:buClr>
              <a:buSzPts val="1800"/>
              <a:buChar char="•"/>
              <a:defRPr/>
            </a:lvl5pPr>
            <a:lvl6pPr indent="-342900" lvl="5" marL="2743200" algn="l">
              <a:lnSpc>
                <a:spcPct val="112000"/>
              </a:lnSpc>
              <a:spcBef>
                <a:spcPts val="731"/>
              </a:spcBef>
              <a:spcAft>
                <a:spcPts val="0"/>
              </a:spcAft>
              <a:buClr>
                <a:srgbClr val="262626"/>
              </a:buClr>
              <a:buSzPts val="1800"/>
              <a:buChar char="–"/>
              <a:defRPr/>
            </a:lvl6pPr>
            <a:lvl7pPr indent="-342900" lvl="6" marL="3200400" algn="l">
              <a:lnSpc>
                <a:spcPct val="112000"/>
              </a:lnSpc>
              <a:spcBef>
                <a:spcPts val="731"/>
              </a:spcBef>
              <a:spcAft>
                <a:spcPts val="0"/>
              </a:spcAft>
              <a:buClr>
                <a:srgbClr val="262626"/>
              </a:buClr>
              <a:buSzPts val="1800"/>
              <a:buChar char="•"/>
              <a:defRPr/>
            </a:lvl7pPr>
            <a:lvl8pPr indent="-342900" lvl="7" marL="3657600" algn="l">
              <a:lnSpc>
                <a:spcPct val="112000"/>
              </a:lnSpc>
              <a:spcBef>
                <a:spcPts val="731"/>
              </a:spcBef>
              <a:spcAft>
                <a:spcPts val="0"/>
              </a:spcAft>
              <a:buClr>
                <a:srgbClr val="262626"/>
              </a:buClr>
              <a:buSzPts val="1800"/>
              <a:buChar char="–"/>
              <a:defRPr/>
            </a:lvl8pPr>
            <a:lvl9pPr indent="-342900" lvl="8" marL="4114800" algn="l">
              <a:lnSpc>
                <a:spcPct val="112000"/>
              </a:lnSpc>
              <a:spcBef>
                <a:spcPts val="731"/>
              </a:spcBef>
              <a:spcAft>
                <a:spcPts val="0"/>
              </a:spcAft>
              <a:buClr>
                <a:srgbClr val="262626"/>
              </a:buClr>
              <a:buSzPts val="1800"/>
              <a:buChar char="•"/>
              <a:defRPr/>
            </a:lvl9pPr>
          </a:lstStyle>
          <a:p/>
        </p:txBody>
      </p:sp>
      <p:sp>
        <p:nvSpPr>
          <p:cNvPr id="249" name="Google Shape;249;p35"/>
          <p:cNvSpPr txBox="1"/>
          <p:nvPr>
            <p:ph idx="10" type="dt"/>
          </p:nvPr>
        </p:nvSpPr>
        <p:spPr>
          <a:xfrm>
            <a:off x="571501" y="5930063"/>
            <a:ext cx="2861142"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0" name="Google Shape;250;p35"/>
          <p:cNvSpPr txBox="1"/>
          <p:nvPr>
            <p:ph idx="11" type="ftr"/>
          </p:nvPr>
        </p:nvSpPr>
        <p:spPr>
          <a:xfrm>
            <a:off x="571501" y="6314443"/>
            <a:ext cx="2861142"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1" name="Google Shape;251;p35"/>
          <p:cNvSpPr txBox="1"/>
          <p:nvPr>
            <p:ph idx="12" type="sldNum"/>
          </p:nvPr>
        </p:nvSpPr>
        <p:spPr>
          <a:xfrm>
            <a:off x="8736013" y="5607595"/>
            <a:ext cx="40798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F5F5F5"/>
                </a:solidFill>
              </a:defRPr>
            </a:lvl1pPr>
            <a:lvl2pPr indent="0" lvl="1" marL="0" algn="r">
              <a:spcBef>
                <a:spcPts val="0"/>
              </a:spcBef>
              <a:buNone/>
              <a:defRPr>
                <a:solidFill>
                  <a:srgbClr val="F5F5F5"/>
                </a:solidFill>
              </a:defRPr>
            </a:lvl2pPr>
            <a:lvl3pPr indent="0" lvl="2" marL="0" algn="r">
              <a:spcBef>
                <a:spcPts val="0"/>
              </a:spcBef>
              <a:buNone/>
              <a:defRPr>
                <a:solidFill>
                  <a:srgbClr val="F5F5F5"/>
                </a:solidFill>
              </a:defRPr>
            </a:lvl3pPr>
            <a:lvl4pPr indent="0" lvl="3" marL="0" algn="r">
              <a:spcBef>
                <a:spcPts val="0"/>
              </a:spcBef>
              <a:buNone/>
              <a:defRPr>
                <a:solidFill>
                  <a:srgbClr val="F5F5F5"/>
                </a:solidFill>
              </a:defRPr>
            </a:lvl4pPr>
            <a:lvl5pPr indent="0" lvl="4" marL="0" algn="r">
              <a:spcBef>
                <a:spcPts val="0"/>
              </a:spcBef>
              <a:buNone/>
              <a:defRPr>
                <a:solidFill>
                  <a:srgbClr val="F5F5F5"/>
                </a:solidFill>
              </a:defRPr>
            </a:lvl5pPr>
            <a:lvl6pPr indent="0" lvl="5" marL="0" algn="r">
              <a:spcBef>
                <a:spcPts val="0"/>
              </a:spcBef>
              <a:buNone/>
              <a:defRPr>
                <a:solidFill>
                  <a:srgbClr val="F5F5F5"/>
                </a:solidFill>
              </a:defRPr>
            </a:lvl6pPr>
            <a:lvl7pPr indent="0" lvl="6" marL="0" algn="r">
              <a:spcBef>
                <a:spcPts val="0"/>
              </a:spcBef>
              <a:buNone/>
              <a:defRPr>
                <a:solidFill>
                  <a:srgbClr val="F5F5F5"/>
                </a:solidFill>
              </a:defRPr>
            </a:lvl7pPr>
            <a:lvl8pPr indent="0" lvl="7" marL="0" algn="r">
              <a:spcBef>
                <a:spcPts val="0"/>
              </a:spcBef>
              <a:buNone/>
              <a:defRPr>
                <a:solidFill>
                  <a:srgbClr val="F5F5F5"/>
                </a:solidFill>
              </a:defRPr>
            </a:lvl8pPr>
            <a:lvl9pPr indent="0" lvl="8" marL="0" algn="r">
              <a:spcBef>
                <a:spcPts val="0"/>
              </a:spcBef>
              <a:buNone/>
              <a:defRPr>
                <a:solidFill>
                  <a:srgbClr val="F5F5F5"/>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showMasterSp="0" type="vertTitleAndTx">
  <p:cSld name="VERTICAL_TITLE_AND_VERTICAL_TEXT">
    <p:spTree>
      <p:nvGrpSpPr>
        <p:cNvPr id="252" name="Shape 252"/>
        <p:cNvGrpSpPr/>
        <p:nvPr/>
      </p:nvGrpSpPr>
      <p:grpSpPr>
        <a:xfrm>
          <a:off x="0" y="0"/>
          <a:ext cx="0" cy="0"/>
          <a:chOff x="0" y="0"/>
          <a:chExt cx="0" cy="0"/>
        </a:xfrm>
      </p:grpSpPr>
      <p:sp>
        <p:nvSpPr>
          <p:cNvPr id="253" name="Google Shape;253;p36" title="Page Number Shape"/>
          <p:cNvSpPr/>
          <p:nvPr/>
        </p:nvSpPr>
        <p:spPr>
          <a:xfrm>
            <a:off x="8736012" y="5380580"/>
            <a:ext cx="407988" cy="819150"/>
          </a:xfrm>
          <a:custGeom>
            <a:rect b="b" l="l" r="r" t="t"/>
            <a:pathLst>
              <a:path extrusionOk="0" h="3612" w="1799">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rgbClr val="262626"/>
          </a:solidFill>
          <a:ln>
            <a:noFill/>
          </a:ln>
        </p:spPr>
      </p:sp>
      <p:sp>
        <p:nvSpPr>
          <p:cNvPr id="254" name="Google Shape;254;p36"/>
          <p:cNvSpPr txBox="1"/>
          <p:nvPr>
            <p:ph type="title"/>
          </p:nvPr>
        </p:nvSpPr>
        <p:spPr>
          <a:xfrm rot="5400000">
            <a:off x="4571524" y="2064482"/>
            <a:ext cx="4678106" cy="1835003"/>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rgbClr val="262626"/>
              </a:buClr>
              <a:buSzPts val="2850"/>
              <a:buFont typeface="Century Schoolbook"/>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5" name="Google Shape;255;p36"/>
          <p:cNvSpPr txBox="1"/>
          <p:nvPr>
            <p:ph idx="1" type="body"/>
          </p:nvPr>
        </p:nvSpPr>
        <p:spPr>
          <a:xfrm rot="5400000">
            <a:off x="941103" y="330483"/>
            <a:ext cx="4678105" cy="5303009"/>
          </a:xfrm>
          <a:prstGeom prst="rect">
            <a:avLst/>
          </a:prstGeom>
          <a:noFill/>
          <a:ln>
            <a:noFill/>
          </a:ln>
        </p:spPr>
        <p:txBody>
          <a:bodyPr anchorCtr="0" anchor="t" bIns="45700" lIns="91425" spcFirstLastPara="1" rIns="91425" wrap="square" tIns="45700">
            <a:noAutofit/>
          </a:bodyPr>
          <a:lstStyle>
            <a:lvl1pPr indent="-342900" lvl="0" marL="457200" algn="l">
              <a:lnSpc>
                <a:spcPct val="112000"/>
              </a:lnSpc>
              <a:spcBef>
                <a:spcPts val="675"/>
              </a:spcBef>
              <a:spcAft>
                <a:spcPts val="0"/>
              </a:spcAft>
              <a:buClr>
                <a:srgbClr val="262626"/>
              </a:buClr>
              <a:buSzPts val="1800"/>
              <a:buChar char="•"/>
              <a:defRPr/>
            </a:lvl1pPr>
            <a:lvl2pPr indent="-342900" lvl="1" marL="914400" algn="l">
              <a:lnSpc>
                <a:spcPct val="112000"/>
              </a:lnSpc>
              <a:spcBef>
                <a:spcPts val="675"/>
              </a:spcBef>
              <a:spcAft>
                <a:spcPts val="0"/>
              </a:spcAft>
              <a:buClr>
                <a:srgbClr val="262626"/>
              </a:buClr>
              <a:buSzPts val="1800"/>
              <a:buChar char="–"/>
              <a:defRPr/>
            </a:lvl2pPr>
            <a:lvl3pPr indent="-342900" lvl="2" marL="1371600" algn="l">
              <a:lnSpc>
                <a:spcPct val="112000"/>
              </a:lnSpc>
              <a:spcBef>
                <a:spcPts val="675"/>
              </a:spcBef>
              <a:spcAft>
                <a:spcPts val="0"/>
              </a:spcAft>
              <a:buClr>
                <a:srgbClr val="262626"/>
              </a:buClr>
              <a:buSzPts val="1800"/>
              <a:buChar char="•"/>
              <a:defRPr/>
            </a:lvl3pPr>
            <a:lvl4pPr indent="-342900" lvl="3" marL="1828800" algn="l">
              <a:lnSpc>
                <a:spcPct val="112000"/>
              </a:lnSpc>
              <a:spcBef>
                <a:spcPts val="675"/>
              </a:spcBef>
              <a:spcAft>
                <a:spcPts val="0"/>
              </a:spcAft>
              <a:buClr>
                <a:srgbClr val="262626"/>
              </a:buClr>
              <a:buSzPts val="1800"/>
              <a:buChar char="–"/>
              <a:defRPr/>
            </a:lvl4pPr>
            <a:lvl5pPr indent="-342900" lvl="4" marL="2286000" algn="l">
              <a:lnSpc>
                <a:spcPct val="112000"/>
              </a:lnSpc>
              <a:spcBef>
                <a:spcPts val="675"/>
              </a:spcBef>
              <a:spcAft>
                <a:spcPts val="0"/>
              </a:spcAft>
              <a:buClr>
                <a:srgbClr val="262626"/>
              </a:buClr>
              <a:buSzPts val="1800"/>
              <a:buChar char="•"/>
              <a:defRPr/>
            </a:lvl5pPr>
            <a:lvl6pPr indent="-342900" lvl="5" marL="2743200" algn="l">
              <a:lnSpc>
                <a:spcPct val="112000"/>
              </a:lnSpc>
              <a:spcBef>
                <a:spcPts val="731"/>
              </a:spcBef>
              <a:spcAft>
                <a:spcPts val="0"/>
              </a:spcAft>
              <a:buClr>
                <a:srgbClr val="262626"/>
              </a:buClr>
              <a:buSzPts val="1800"/>
              <a:buChar char="–"/>
              <a:defRPr/>
            </a:lvl6pPr>
            <a:lvl7pPr indent="-342900" lvl="6" marL="3200400" algn="l">
              <a:lnSpc>
                <a:spcPct val="112000"/>
              </a:lnSpc>
              <a:spcBef>
                <a:spcPts val="731"/>
              </a:spcBef>
              <a:spcAft>
                <a:spcPts val="0"/>
              </a:spcAft>
              <a:buClr>
                <a:srgbClr val="262626"/>
              </a:buClr>
              <a:buSzPts val="1800"/>
              <a:buChar char="•"/>
              <a:defRPr/>
            </a:lvl7pPr>
            <a:lvl8pPr indent="-342900" lvl="7" marL="3657600" algn="l">
              <a:lnSpc>
                <a:spcPct val="112000"/>
              </a:lnSpc>
              <a:spcBef>
                <a:spcPts val="731"/>
              </a:spcBef>
              <a:spcAft>
                <a:spcPts val="0"/>
              </a:spcAft>
              <a:buClr>
                <a:srgbClr val="262626"/>
              </a:buClr>
              <a:buSzPts val="1800"/>
              <a:buChar char="–"/>
              <a:defRPr/>
            </a:lvl8pPr>
            <a:lvl9pPr indent="-342900" lvl="8" marL="4114800" algn="l">
              <a:lnSpc>
                <a:spcPct val="112000"/>
              </a:lnSpc>
              <a:spcBef>
                <a:spcPts val="731"/>
              </a:spcBef>
              <a:spcAft>
                <a:spcPts val="0"/>
              </a:spcAft>
              <a:buClr>
                <a:srgbClr val="262626"/>
              </a:buClr>
              <a:buSzPts val="1800"/>
              <a:buChar char="•"/>
              <a:defRPr/>
            </a:lvl9pPr>
          </a:lstStyle>
          <a:p/>
        </p:txBody>
      </p:sp>
      <p:sp>
        <p:nvSpPr>
          <p:cNvPr id="256" name="Google Shape;256;p36"/>
          <p:cNvSpPr txBox="1"/>
          <p:nvPr>
            <p:ph idx="10" type="dt"/>
          </p:nvPr>
        </p:nvSpPr>
        <p:spPr>
          <a:xfrm>
            <a:off x="4902140" y="5927134"/>
            <a:ext cx="2861142"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7" name="Google Shape;257;p36"/>
          <p:cNvSpPr txBox="1"/>
          <p:nvPr>
            <p:ph idx="11" type="ftr"/>
          </p:nvPr>
        </p:nvSpPr>
        <p:spPr>
          <a:xfrm>
            <a:off x="4902140" y="6315952"/>
            <a:ext cx="2861142"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8" name="Google Shape;258;p36"/>
          <p:cNvSpPr txBox="1"/>
          <p:nvPr>
            <p:ph idx="12" type="sldNum"/>
          </p:nvPr>
        </p:nvSpPr>
        <p:spPr>
          <a:xfrm>
            <a:off x="8736013" y="5607595"/>
            <a:ext cx="40798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F5F5F5"/>
                </a:solidFill>
              </a:defRPr>
            </a:lvl1pPr>
            <a:lvl2pPr indent="0" lvl="1" marL="0" algn="r">
              <a:spcBef>
                <a:spcPts val="0"/>
              </a:spcBef>
              <a:buNone/>
              <a:defRPr>
                <a:solidFill>
                  <a:srgbClr val="F5F5F5"/>
                </a:solidFill>
              </a:defRPr>
            </a:lvl2pPr>
            <a:lvl3pPr indent="0" lvl="2" marL="0" algn="r">
              <a:spcBef>
                <a:spcPts val="0"/>
              </a:spcBef>
              <a:buNone/>
              <a:defRPr>
                <a:solidFill>
                  <a:srgbClr val="F5F5F5"/>
                </a:solidFill>
              </a:defRPr>
            </a:lvl3pPr>
            <a:lvl4pPr indent="0" lvl="3" marL="0" algn="r">
              <a:spcBef>
                <a:spcPts val="0"/>
              </a:spcBef>
              <a:buNone/>
              <a:defRPr>
                <a:solidFill>
                  <a:srgbClr val="F5F5F5"/>
                </a:solidFill>
              </a:defRPr>
            </a:lvl4pPr>
            <a:lvl5pPr indent="0" lvl="4" marL="0" algn="r">
              <a:spcBef>
                <a:spcPts val="0"/>
              </a:spcBef>
              <a:buNone/>
              <a:defRPr>
                <a:solidFill>
                  <a:srgbClr val="F5F5F5"/>
                </a:solidFill>
              </a:defRPr>
            </a:lvl5pPr>
            <a:lvl6pPr indent="0" lvl="5" marL="0" algn="r">
              <a:spcBef>
                <a:spcPts val="0"/>
              </a:spcBef>
              <a:buNone/>
              <a:defRPr>
                <a:solidFill>
                  <a:srgbClr val="F5F5F5"/>
                </a:solidFill>
              </a:defRPr>
            </a:lvl6pPr>
            <a:lvl7pPr indent="0" lvl="6" marL="0" algn="r">
              <a:spcBef>
                <a:spcPts val="0"/>
              </a:spcBef>
              <a:buNone/>
              <a:defRPr>
                <a:solidFill>
                  <a:srgbClr val="F5F5F5"/>
                </a:solidFill>
              </a:defRPr>
            </a:lvl7pPr>
            <a:lvl8pPr indent="0" lvl="7" marL="0" algn="r">
              <a:spcBef>
                <a:spcPts val="0"/>
              </a:spcBef>
              <a:buNone/>
              <a:defRPr>
                <a:solidFill>
                  <a:srgbClr val="F5F5F5"/>
                </a:solidFill>
              </a:defRPr>
            </a:lvl8pPr>
            <a:lvl9pPr indent="0" lvl="8" marL="0" algn="r">
              <a:spcBef>
                <a:spcPts val="0"/>
              </a:spcBef>
              <a:buNone/>
              <a:defRPr>
                <a:solidFill>
                  <a:srgbClr val="F5F5F5"/>
                </a:solidFill>
              </a:defRPr>
            </a:lvl9pPr>
          </a:lstStyle>
          <a:p>
            <a:pPr indent="0" lvl="0" marL="0" rtl="0" algn="r">
              <a:spcBef>
                <a:spcPts val="0"/>
              </a:spcBef>
              <a:spcAft>
                <a:spcPts val="0"/>
              </a:spcAft>
              <a:buNone/>
            </a:pPr>
            <a:fld id="{00000000-1234-1234-1234-123412341234}" type="slidenum">
              <a:rPr lang="en-US"/>
              <a:t>‹#›</a:t>
            </a:fld>
            <a:endParaRPr/>
          </a:p>
        </p:txBody>
      </p:sp>
      <p:cxnSp>
        <p:nvCxnSpPr>
          <p:cNvPr id="259" name="Google Shape;259;p36"/>
          <p:cNvCxnSpPr/>
          <p:nvPr/>
        </p:nvCxnSpPr>
        <p:spPr>
          <a:xfrm>
            <a:off x="1" y="6199730"/>
            <a:ext cx="7695008" cy="0"/>
          </a:xfrm>
          <a:prstGeom prst="straightConnector1">
            <a:avLst/>
          </a:prstGeom>
          <a:noFill/>
          <a:ln cap="flat" cmpd="sng" w="25400">
            <a:solidFill>
              <a:srgbClr val="262626"/>
            </a:solidFill>
            <a:prstDash val="solid"/>
            <a:round/>
            <a:headEnd len="sm" w="sm" type="none"/>
            <a:tailEnd len="sm" w="sm" type="none"/>
          </a:ln>
        </p:spPr>
      </p:cxnSp>
      <p:cxnSp>
        <p:nvCxnSpPr>
          <p:cNvPr id="260" name="Google Shape;260;p36"/>
          <p:cNvCxnSpPr/>
          <p:nvPr/>
        </p:nvCxnSpPr>
        <p:spPr>
          <a:xfrm>
            <a:off x="1" y="6199730"/>
            <a:ext cx="7695008" cy="0"/>
          </a:xfrm>
          <a:prstGeom prst="straightConnector1">
            <a:avLst/>
          </a:prstGeom>
          <a:noFill/>
          <a:ln cap="flat" cmpd="sng" w="25400">
            <a:solidFill>
              <a:srgbClr val="262626"/>
            </a:solidFill>
            <a:prstDash val="solid"/>
            <a:round/>
            <a:headEnd len="sm" w="sm" type="none"/>
            <a:tailEnd len="sm" w="sm" type="none"/>
          </a:ln>
        </p:spPr>
      </p:cxnSp>
    </p:spTree>
  </p:cSld>
  <p:clrMapOvr>
    <a:masterClrMapping/>
  </p:clrMapOvr>
  <p:extLst>
    <p:ext uri="{DCECCB84-F9BA-43D5-87BE-67443E8EF086}">
      <p15:sldGuideLst>
        <p15:guide id="1" pos="6456">
          <p15:clr>
            <a:srgbClr val="FBAE40"/>
          </p15:clr>
        </p15:guide>
        <p15:guide id="2" pos="4842">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268" name="Shape 268"/>
        <p:cNvGrpSpPr/>
        <p:nvPr/>
      </p:nvGrpSpPr>
      <p:grpSpPr>
        <a:xfrm>
          <a:off x="0" y="0"/>
          <a:ext cx="0" cy="0"/>
          <a:chOff x="0" y="0"/>
          <a:chExt cx="0" cy="0"/>
        </a:xfrm>
      </p:grpSpPr>
      <p:sp>
        <p:nvSpPr>
          <p:cNvPr id="269" name="Google Shape;269;p38"/>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0" name="Google Shape;270;p38"/>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71" name="Google Shape;271;p38"/>
          <p:cNvSpPr txBox="1"/>
          <p:nvPr>
            <p:ph idx="10" type="dt"/>
          </p:nvPr>
        </p:nvSpPr>
        <p:spPr>
          <a:xfrm>
            <a:off x="872702"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2" name="Google Shape;272;p3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3" name="Google Shape;273;p38"/>
          <p:cNvSpPr txBox="1"/>
          <p:nvPr>
            <p:ph idx="12" type="sldNum"/>
          </p:nvPr>
        </p:nvSpPr>
        <p:spPr>
          <a:xfrm>
            <a:off x="15976" y="6356350"/>
            <a:ext cx="690332"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74" name="Shape 274"/>
        <p:cNvGrpSpPr/>
        <p:nvPr/>
      </p:nvGrpSpPr>
      <p:grpSpPr>
        <a:xfrm>
          <a:off x="0" y="0"/>
          <a:ext cx="0" cy="0"/>
          <a:chOff x="0" y="0"/>
          <a:chExt cx="0" cy="0"/>
        </a:xfrm>
      </p:grpSpPr>
      <p:sp>
        <p:nvSpPr>
          <p:cNvPr id="275" name="Google Shape;275;p3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6" name="Google Shape;276;p3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77" name="Google Shape;277;p39"/>
          <p:cNvSpPr txBox="1"/>
          <p:nvPr>
            <p:ph idx="10" type="dt"/>
          </p:nvPr>
        </p:nvSpPr>
        <p:spPr>
          <a:xfrm>
            <a:off x="872702"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8" name="Google Shape;278;p3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9" name="Google Shape;279;p39"/>
          <p:cNvSpPr txBox="1"/>
          <p:nvPr>
            <p:ph idx="12" type="sldNum"/>
          </p:nvPr>
        </p:nvSpPr>
        <p:spPr>
          <a:xfrm>
            <a:off x="15976" y="6356350"/>
            <a:ext cx="690332"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80" name="Shape 280"/>
        <p:cNvGrpSpPr/>
        <p:nvPr/>
      </p:nvGrpSpPr>
      <p:grpSpPr>
        <a:xfrm>
          <a:off x="0" y="0"/>
          <a:ext cx="0" cy="0"/>
          <a:chOff x="0" y="0"/>
          <a:chExt cx="0" cy="0"/>
        </a:xfrm>
      </p:grpSpPr>
      <p:sp>
        <p:nvSpPr>
          <p:cNvPr id="281" name="Google Shape;281;p40"/>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2" name="Google Shape;282;p40"/>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283" name="Google Shape;283;p40"/>
          <p:cNvSpPr txBox="1"/>
          <p:nvPr>
            <p:ph idx="10" type="dt"/>
          </p:nvPr>
        </p:nvSpPr>
        <p:spPr>
          <a:xfrm>
            <a:off x="872702"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4" name="Google Shape;284;p4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5" name="Google Shape;285;p40"/>
          <p:cNvSpPr txBox="1"/>
          <p:nvPr>
            <p:ph idx="12" type="sldNum"/>
          </p:nvPr>
        </p:nvSpPr>
        <p:spPr>
          <a:xfrm>
            <a:off x="15976" y="6356350"/>
            <a:ext cx="690332"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286" name="Shape 286"/>
        <p:cNvGrpSpPr/>
        <p:nvPr/>
      </p:nvGrpSpPr>
      <p:grpSpPr>
        <a:xfrm>
          <a:off x="0" y="0"/>
          <a:ext cx="0" cy="0"/>
          <a:chOff x="0" y="0"/>
          <a:chExt cx="0" cy="0"/>
        </a:xfrm>
      </p:grpSpPr>
      <p:sp>
        <p:nvSpPr>
          <p:cNvPr id="287" name="Google Shape;287;p4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8" name="Google Shape;288;p41"/>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289" name="Google Shape;289;p41"/>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290" name="Google Shape;290;p41"/>
          <p:cNvSpPr txBox="1"/>
          <p:nvPr>
            <p:ph idx="10" type="dt"/>
          </p:nvPr>
        </p:nvSpPr>
        <p:spPr>
          <a:xfrm>
            <a:off x="872702"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1" name="Google Shape;291;p4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2" name="Google Shape;292;p41"/>
          <p:cNvSpPr txBox="1"/>
          <p:nvPr>
            <p:ph idx="12" type="sldNum"/>
          </p:nvPr>
        </p:nvSpPr>
        <p:spPr>
          <a:xfrm>
            <a:off x="15976" y="6356350"/>
            <a:ext cx="690332"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293" name="Shape 293"/>
        <p:cNvGrpSpPr/>
        <p:nvPr/>
      </p:nvGrpSpPr>
      <p:grpSpPr>
        <a:xfrm>
          <a:off x="0" y="0"/>
          <a:ext cx="0" cy="0"/>
          <a:chOff x="0" y="0"/>
          <a:chExt cx="0" cy="0"/>
        </a:xfrm>
      </p:grpSpPr>
      <p:sp>
        <p:nvSpPr>
          <p:cNvPr id="294" name="Google Shape;294;p4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5" name="Google Shape;295;p42"/>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296" name="Google Shape;296;p42"/>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297" name="Google Shape;297;p42"/>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298" name="Google Shape;298;p42"/>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299" name="Google Shape;299;p42"/>
          <p:cNvSpPr txBox="1"/>
          <p:nvPr>
            <p:ph idx="10" type="dt"/>
          </p:nvPr>
        </p:nvSpPr>
        <p:spPr>
          <a:xfrm>
            <a:off x="872702"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0" name="Google Shape;300;p4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1" name="Google Shape;301;p42"/>
          <p:cNvSpPr txBox="1"/>
          <p:nvPr>
            <p:ph idx="12" type="sldNum"/>
          </p:nvPr>
        </p:nvSpPr>
        <p:spPr>
          <a:xfrm>
            <a:off x="15976" y="6356350"/>
            <a:ext cx="690332"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02" name="Shape 302"/>
        <p:cNvGrpSpPr/>
        <p:nvPr/>
      </p:nvGrpSpPr>
      <p:grpSpPr>
        <a:xfrm>
          <a:off x="0" y="0"/>
          <a:ext cx="0" cy="0"/>
          <a:chOff x="0" y="0"/>
          <a:chExt cx="0" cy="0"/>
        </a:xfrm>
      </p:grpSpPr>
      <p:sp>
        <p:nvSpPr>
          <p:cNvPr id="303" name="Google Shape;303;p4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4" name="Google Shape;304;p43"/>
          <p:cNvSpPr txBox="1"/>
          <p:nvPr>
            <p:ph idx="10" type="dt"/>
          </p:nvPr>
        </p:nvSpPr>
        <p:spPr>
          <a:xfrm>
            <a:off x="872702"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5" name="Google Shape;305;p4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6" name="Google Shape;306;p43"/>
          <p:cNvSpPr txBox="1"/>
          <p:nvPr>
            <p:ph idx="12" type="sldNum"/>
          </p:nvPr>
        </p:nvSpPr>
        <p:spPr>
          <a:xfrm>
            <a:off x="15976" y="6356350"/>
            <a:ext cx="690332"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43" name="Shape 43"/>
        <p:cNvGrpSpPr/>
        <p:nvPr/>
      </p:nvGrpSpPr>
      <p:grpSpPr>
        <a:xfrm>
          <a:off x="0" y="0"/>
          <a:ext cx="0" cy="0"/>
          <a:chOff x="0" y="0"/>
          <a:chExt cx="0" cy="0"/>
        </a:xfrm>
      </p:grpSpPr>
      <p:sp>
        <p:nvSpPr>
          <p:cNvPr id="44" name="Google Shape;44;p5"/>
          <p:cNvSpPr txBox="1"/>
          <p:nvPr>
            <p:ph type="title"/>
          </p:nvPr>
        </p:nvSpPr>
        <p:spPr>
          <a:xfrm>
            <a:off x="571500" y="559678"/>
            <a:ext cx="2875430" cy="4952492"/>
          </a:xfrm>
          <a:prstGeom prst="rect">
            <a:avLst/>
          </a:prstGeom>
          <a:noFill/>
          <a:ln>
            <a:noFill/>
          </a:ln>
        </p:spPr>
        <p:txBody>
          <a:bodyPr anchorCtr="0" anchor="t" bIns="45700" lIns="91425" spcFirstLastPara="1" rIns="91425" wrap="square" tIns="45700">
            <a:noAutofit/>
          </a:bodyPr>
          <a:lstStyle>
            <a:lvl1pPr lvl="0" algn="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 name="Google Shape;45;p5"/>
          <p:cNvSpPr txBox="1"/>
          <p:nvPr>
            <p:ph idx="1" type="body"/>
          </p:nvPr>
        </p:nvSpPr>
        <p:spPr>
          <a:xfrm>
            <a:off x="3886200" y="540628"/>
            <a:ext cx="4686300" cy="2488946"/>
          </a:xfrm>
          <a:prstGeom prst="rect">
            <a:avLst/>
          </a:prstGeom>
          <a:noFill/>
          <a:ln>
            <a:noFill/>
          </a:ln>
        </p:spPr>
        <p:txBody>
          <a:bodyPr anchorCtr="0" anchor="t" bIns="45700" lIns="91425" spcFirstLastPara="1" rIns="91425" wrap="square" tIns="45700">
            <a:noAutofit/>
          </a:bodyPr>
          <a:lstStyle>
            <a:lvl1pPr indent="-342900" lvl="0" marL="457200" algn="l">
              <a:lnSpc>
                <a:spcPct val="112000"/>
              </a:lnSpc>
              <a:spcBef>
                <a:spcPts val="900"/>
              </a:spcBef>
              <a:spcAft>
                <a:spcPts val="0"/>
              </a:spcAft>
              <a:buClr>
                <a:srgbClr val="262626"/>
              </a:buClr>
              <a:buSzPts val="1800"/>
              <a:buChar char="•"/>
              <a:defRPr/>
            </a:lvl1pPr>
            <a:lvl2pPr indent="-342900" lvl="1" marL="914400" algn="l">
              <a:lnSpc>
                <a:spcPct val="112000"/>
              </a:lnSpc>
              <a:spcBef>
                <a:spcPts val="900"/>
              </a:spcBef>
              <a:spcAft>
                <a:spcPts val="0"/>
              </a:spcAft>
              <a:buClr>
                <a:srgbClr val="262626"/>
              </a:buClr>
              <a:buSzPts val="1800"/>
              <a:buChar char="–"/>
              <a:defRPr/>
            </a:lvl2pPr>
            <a:lvl3pPr indent="-342900" lvl="2" marL="1371600" algn="l">
              <a:lnSpc>
                <a:spcPct val="112000"/>
              </a:lnSpc>
              <a:spcBef>
                <a:spcPts val="900"/>
              </a:spcBef>
              <a:spcAft>
                <a:spcPts val="0"/>
              </a:spcAft>
              <a:buClr>
                <a:srgbClr val="262626"/>
              </a:buClr>
              <a:buSzPts val="1800"/>
              <a:buChar char="•"/>
              <a:defRPr/>
            </a:lvl3pPr>
            <a:lvl4pPr indent="-342900" lvl="3" marL="1828800" algn="l">
              <a:lnSpc>
                <a:spcPct val="112000"/>
              </a:lnSpc>
              <a:spcBef>
                <a:spcPts val="900"/>
              </a:spcBef>
              <a:spcAft>
                <a:spcPts val="0"/>
              </a:spcAft>
              <a:buClr>
                <a:srgbClr val="262626"/>
              </a:buClr>
              <a:buSzPts val="1800"/>
              <a:buChar char="–"/>
              <a:defRPr/>
            </a:lvl4pPr>
            <a:lvl5pPr indent="-342900" lvl="4" marL="2286000" algn="l">
              <a:lnSpc>
                <a:spcPct val="112000"/>
              </a:lnSpc>
              <a:spcBef>
                <a:spcPts val="900"/>
              </a:spcBef>
              <a:spcAft>
                <a:spcPts val="0"/>
              </a:spcAft>
              <a:buClr>
                <a:srgbClr val="262626"/>
              </a:buClr>
              <a:buSzPts val="1800"/>
              <a:buChar char="•"/>
              <a:defRPr/>
            </a:lvl5pPr>
            <a:lvl6pPr indent="-342900" lvl="5" marL="2743200" algn="l">
              <a:lnSpc>
                <a:spcPct val="112000"/>
              </a:lnSpc>
              <a:spcBef>
                <a:spcPts val="975"/>
              </a:spcBef>
              <a:spcAft>
                <a:spcPts val="0"/>
              </a:spcAft>
              <a:buClr>
                <a:srgbClr val="262626"/>
              </a:buClr>
              <a:buSzPts val="1800"/>
              <a:buChar char="–"/>
              <a:defRPr/>
            </a:lvl6pPr>
            <a:lvl7pPr indent="-342900" lvl="6" marL="3200400" algn="l">
              <a:lnSpc>
                <a:spcPct val="112000"/>
              </a:lnSpc>
              <a:spcBef>
                <a:spcPts val="975"/>
              </a:spcBef>
              <a:spcAft>
                <a:spcPts val="0"/>
              </a:spcAft>
              <a:buClr>
                <a:srgbClr val="262626"/>
              </a:buClr>
              <a:buSzPts val="1800"/>
              <a:buChar char="•"/>
              <a:defRPr/>
            </a:lvl7pPr>
            <a:lvl8pPr indent="-342900" lvl="7" marL="3657600" algn="l">
              <a:lnSpc>
                <a:spcPct val="112000"/>
              </a:lnSpc>
              <a:spcBef>
                <a:spcPts val="975"/>
              </a:spcBef>
              <a:spcAft>
                <a:spcPts val="0"/>
              </a:spcAft>
              <a:buClr>
                <a:srgbClr val="262626"/>
              </a:buClr>
              <a:buSzPts val="1800"/>
              <a:buChar char="–"/>
              <a:defRPr/>
            </a:lvl8pPr>
            <a:lvl9pPr indent="-342900" lvl="8" marL="4114800" algn="l">
              <a:lnSpc>
                <a:spcPct val="112000"/>
              </a:lnSpc>
              <a:spcBef>
                <a:spcPts val="975"/>
              </a:spcBef>
              <a:spcAft>
                <a:spcPts val="0"/>
              </a:spcAft>
              <a:buClr>
                <a:srgbClr val="262626"/>
              </a:buClr>
              <a:buSzPts val="1800"/>
              <a:buChar char="•"/>
              <a:defRPr/>
            </a:lvl9pPr>
          </a:lstStyle>
          <a:p/>
        </p:txBody>
      </p:sp>
      <p:sp>
        <p:nvSpPr>
          <p:cNvPr id="46" name="Google Shape;46;p5"/>
          <p:cNvSpPr txBox="1"/>
          <p:nvPr>
            <p:ph idx="2" type="body"/>
          </p:nvPr>
        </p:nvSpPr>
        <p:spPr>
          <a:xfrm>
            <a:off x="3886200" y="3712467"/>
            <a:ext cx="4686300" cy="2482228"/>
          </a:xfrm>
          <a:prstGeom prst="rect">
            <a:avLst/>
          </a:prstGeom>
          <a:noFill/>
          <a:ln>
            <a:noFill/>
          </a:ln>
        </p:spPr>
        <p:txBody>
          <a:bodyPr anchorCtr="0" anchor="t" bIns="45700" lIns="91425" spcFirstLastPara="1" rIns="91425" wrap="square" tIns="45700">
            <a:noAutofit/>
          </a:bodyPr>
          <a:lstStyle>
            <a:lvl1pPr indent="-342900" lvl="0" marL="457200" algn="l">
              <a:lnSpc>
                <a:spcPct val="112000"/>
              </a:lnSpc>
              <a:spcBef>
                <a:spcPts val="900"/>
              </a:spcBef>
              <a:spcAft>
                <a:spcPts val="0"/>
              </a:spcAft>
              <a:buClr>
                <a:srgbClr val="262626"/>
              </a:buClr>
              <a:buSzPts val="1800"/>
              <a:buChar char="•"/>
              <a:defRPr/>
            </a:lvl1pPr>
            <a:lvl2pPr indent="-342900" lvl="1" marL="914400" algn="l">
              <a:lnSpc>
                <a:spcPct val="112000"/>
              </a:lnSpc>
              <a:spcBef>
                <a:spcPts val="900"/>
              </a:spcBef>
              <a:spcAft>
                <a:spcPts val="0"/>
              </a:spcAft>
              <a:buClr>
                <a:srgbClr val="262626"/>
              </a:buClr>
              <a:buSzPts val="1800"/>
              <a:buChar char="–"/>
              <a:defRPr/>
            </a:lvl2pPr>
            <a:lvl3pPr indent="-342900" lvl="2" marL="1371600" algn="l">
              <a:lnSpc>
                <a:spcPct val="112000"/>
              </a:lnSpc>
              <a:spcBef>
                <a:spcPts val="900"/>
              </a:spcBef>
              <a:spcAft>
                <a:spcPts val="0"/>
              </a:spcAft>
              <a:buClr>
                <a:srgbClr val="262626"/>
              </a:buClr>
              <a:buSzPts val="1800"/>
              <a:buChar char="•"/>
              <a:defRPr/>
            </a:lvl3pPr>
            <a:lvl4pPr indent="-342900" lvl="3" marL="1828800" algn="l">
              <a:lnSpc>
                <a:spcPct val="112000"/>
              </a:lnSpc>
              <a:spcBef>
                <a:spcPts val="900"/>
              </a:spcBef>
              <a:spcAft>
                <a:spcPts val="0"/>
              </a:spcAft>
              <a:buClr>
                <a:srgbClr val="262626"/>
              </a:buClr>
              <a:buSzPts val="1800"/>
              <a:buChar char="–"/>
              <a:defRPr/>
            </a:lvl4pPr>
            <a:lvl5pPr indent="-342900" lvl="4" marL="2286000" algn="l">
              <a:lnSpc>
                <a:spcPct val="112000"/>
              </a:lnSpc>
              <a:spcBef>
                <a:spcPts val="900"/>
              </a:spcBef>
              <a:spcAft>
                <a:spcPts val="0"/>
              </a:spcAft>
              <a:buClr>
                <a:srgbClr val="262626"/>
              </a:buClr>
              <a:buSzPts val="1800"/>
              <a:buChar char="•"/>
              <a:defRPr/>
            </a:lvl5pPr>
            <a:lvl6pPr indent="-342900" lvl="5" marL="2743200" algn="l">
              <a:lnSpc>
                <a:spcPct val="112000"/>
              </a:lnSpc>
              <a:spcBef>
                <a:spcPts val="975"/>
              </a:spcBef>
              <a:spcAft>
                <a:spcPts val="0"/>
              </a:spcAft>
              <a:buClr>
                <a:srgbClr val="262626"/>
              </a:buClr>
              <a:buSzPts val="1800"/>
              <a:buChar char="–"/>
              <a:defRPr/>
            </a:lvl6pPr>
            <a:lvl7pPr indent="-342900" lvl="6" marL="3200400" algn="l">
              <a:lnSpc>
                <a:spcPct val="112000"/>
              </a:lnSpc>
              <a:spcBef>
                <a:spcPts val="975"/>
              </a:spcBef>
              <a:spcAft>
                <a:spcPts val="0"/>
              </a:spcAft>
              <a:buClr>
                <a:srgbClr val="262626"/>
              </a:buClr>
              <a:buSzPts val="1800"/>
              <a:buChar char="•"/>
              <a:defRPr/>
            </a:lvl7pPr>
            <a:lvl8pPr indent="-342900" lvl="7" marL="3657600" algn="l">
              <a:lnSpc>
                <a:spcPct val="112000"/>
              </a:lnSpc>
              <a:spcBef>
                <a:spcPts val="975"/>
              </a:spcBef>
              <a:spcAft>
                <a:spcPts val="0"/>
              </a:spcAft>
              <a:buClr>
                <a:srgbClr val="262626"/>
              </a:buClr>
              <a:buSzPts val="1800"/>
              <a:buChar char="–"/>
              <a:defRPr/>
            </a:lvl8pPr>
            <a:lvl9pPr indent="-342900" lvl="8" marL="4114800" algn="l">
              <a:lnSpc>
                <a:spcPct val="112000"/>
              </a:lnSpc>
              <a:spcBef>
                <a:spcPts val="975"/>
              </a:spcBef>
              <a:spcAft>
                <a:spcPts val="0"/>
              </a:spcAft>
              <a:buClr>
                <a:srgbClr val="262626"/>
              </a:buClr>
              <a:buSzPts val="1800"/>
              <a:buChar char="•"/>
              <a:defRPr/>
            </a:lvl9pPr>
          </a:lstStyle>
          <a:p/>
        </p:txBody>
      </p:sp>
      <p:sp>
        <p:nvSpPr>
          <p:cNvPr id="47" name="Google Shape;47;p5"/>
          <p:cNvSpPr txBox="1"/>
          <p:nvPr>
            <p:ph idx="10" type="dt"/>
          </p:nvPr>
        </p:nvSpPr>
        <p:spPr>
          <a:xfrm>
            <a:off x="571501" y="5930061"/>
            <a:ext cx="2861142"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5"/>
          <p:cNvSpPr txBox="1"/>
          <p:nvPr>
            <p:ph idx="11" type="ftr"/>
          </p:nvPr>
        </p:nvSpPr>
        <p:spPr>
          <a:xfrm>
            <a:off x="571501" y="6314441"/>
            <a:ext cx="2861142"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5"/>
          <p:cNvSpPr txBox="1"/>
          <p:nvPr>
            <p:ph idx="12" type="sldNum"/>
          </p:nvPr>
        </p:nvSpPr>
        <p:spPr>
          <a:xfrm>
            <a:off x="8736012" y="5607593"/>
            <a:ext cx="40798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307" name="Shape 307"/>
        <p:cNvGrpSpPr/>
        <p:nvPr/>
      </p:nvGrpSpPr>
      <p:grpSpPr>
        <a:xfrm>
          <a:off x="0" y="0"/>
          <a:ext cx="0" cy="0"/>
          <a:chOff x="0" y="0"/>
          <a:chExt cx="0" cy="0"/>
        </a:xfrm>
      </p:grpSpPr>
      <p:sp>
        <p:nvSpPr>
          <p:cNvPr id="308" name="Google Shape;308;p44"/>
          <p:cNvSpPr txBox="1"/>
          <p:nvPr>
            <p:ph idx="10" type="dt"/>
          </p:nvPr>
        </p:nvSpPr>
        <p:spPr>
          <a:xfrm>
            <a:off x="872702"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9" name="Google Shape;309;p4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0" name="Google Shape;310;p44"/>
          <p:cNvSpPr txBox="1"/>
          <p:nvPr>
            <p:ph idx="12" type="sldNum"/>
          </p:nvPr>
        </p:nvSpPr>
        <p:spPr>
          <a:xfrm>
            <a:off x="15976" y="6356350"/>
            <a:ext cx="690332"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311" name="Shape 311"/>
        <p:cNvGrpSpPr/>
        <p:nvPr/>
      </p:nvGrpSpPr>
      <p:grpSpPr>
        <a:xfrm>
          <a:off x="0" y="0"/>
          <a:ext cx="0" cy="0"/>
          <a:chOff x="0" y="0"/>
          <a:chExt cx="0" cy="0"/>
        </a:xfrm>
      </p:grpSpPr>
      <p:sp>
        <p:nvSpPr>
          <p:cNvPr id="312" name="Google Shape;312;p45"/>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3" name="Google Shape;313;p45"/>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314" name="Google Shape;314;p45"/>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315" name="Google Shape;315;p45"/>
          <p:cNvSpPr txBox="1"/>
          <p:nvPr>
            <p:ph idx="10" type="dt"/>
          </p:nvPr>
        </p:nvSpPr>
        <p:spPr>
          <a:xfrm>
            <a:off x="872702"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6" name="Google Shape;316;p4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7" name="Google Shape;317;p45"/>
          <p:cNvSpPr txBox="1"/>
          <p:nvPr>
            <p:ph idx="12" type="sldNum"/>
          </p:nvPr>
        </p:nvSpPr>
        <p:spPr>
          <a:xfrm>
            <a:off x="15976" y="6356350"/>
            <a:ext cx="690332"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318" name="Shape 318"/>
        <p:cNvGrpSpPr/>
        <p:nvPr/>
      </p:nvGrpSpPr>
      <p:grpSpPr>
        <a:xfrm>
          <a:off x="0" y="0"/>
          <a:ext cx="0" cy="0"/>
          <a:chOff x="0" y="0"/>
          <a:chExt cx="0" cy="0"/>
        </a:xfrm>
      </p:grpSpPr>
      <p:sp>
        <p:nvSpPr>
          <p:cNvPr id="319" name="Google Shape;319;p46"/>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0" name="Google Shape;320;p46"/>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noAutofit/>
          </a:bodyPr>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321" name="Google Shape;321;p46"/>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322" name="Google Shape;322;p46"/>
          <p:cNvSpPr txBox="1"/>
          <p:nvPr>
            <p:ph idx="10" type="dt"/>
          </p:nvPr>
        </p:nvSpPr>
        <p:spPr>
          <a:xfrm>
            <a:off x="872702"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3" name="Google Shape;323;p4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4" name="Google Shape;324;p46"/>
          <p:cNvSpPr txBox="1"/>
          <p:nvPr>
            <p:ph idx="12" type="sldNum"/>
          </p:nvPr>
        </p:nvSpPr>
        <p:spPr>
          <a:xfrm>
            <a:off x="15976" y="6356350"/>
            <a:ext cx="690332"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325" name="Shape 325"/>
        <p:cNvGrpSpPr/>
        <p:nvPr/>
      </p:nvGrpSpPr>
      <p:grpSpPr>
        <a:xfrm>
          <a:off x="0" y="0"/>
          <a:ext cx="0" cy="0"/>
          <a:chOff x="0" y="0"/>
          <a:chExt cx="0" cy="0"/>
        </a:xfrm>
      </p:grpSpPr>
      <p:sp>
        <p:nvSpPr>
          <p:cNvPr id="326" name="Google Shape;326;p4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7" name="Google Shape;327;p47"/>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28" name="Google Shape;328;p47"/>
          <p:cNvSpPr txBox="1"/>
          <p:nvPr>
            <p:ph idx="10" type="dt"/>
          </p:nvPr>
        </p:nvSpPr>
        <p:spPr>
          <a:xfrm>
            <a:off x="872702"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9" name="Google Shape;329;p4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0" name="Google Shape;330;p47"/>
          <p:cNvSpPr txBox="1"/>
          <p:nvPr>
            <p:ph idx="12" type="sldNum"/>
          </p:nvPr>
        </p:nvSpPr>
        <p:spPr>
          <a:xfrm>
            <a:off x="15976" y="6356350"/>
            <a:ext cx="690332"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331" name="Shape 331"/>
        <p:cNvGrpSpPr/>
        <p:nvPr/>
      </p:nvGrpSpPr>
      <p:grpSpPr>
        <a:xfrm>
          <a:off x="0" y="0"/>
          <a:ext cx="0" cy="0"/>
          <a:chOff x="0" y="0"/>
          <a:chExt cx="0" cy="0"/>
        </a:xfrm>
      </p:grpSpPr>
      <p:sp>
        <p:nvSpPr>
          <p:cNvPr id="332" name="Google Shape;332;p48"/>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3" name="Google Shape;333;p48"/>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34" name="Google Shape;334;p48"/>
          <p:cNvSpPr txBox="1"/>
          <p:nvPr>
            <p:ph idx="10" type="dt"/>
          </p:nvPr>
        </p:nvSpPr>
        <p:spPr>
          <a:xfrm>
            <a:off x="872702"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5" name="Google Shape;335;p4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6" name="Google Shape;336;p48"/>
          <p:cNvSpPr txBox="1"/>
          <p:nvPr>
            <p:ph idx="12" type="sldNum"/>
          </p:nvPr>
        </p:nvSpPr>
        <p:spPr>
          <a:xfrm>
            <a:off x="15976" y="6356350"/>
            <a:ext cx="690332"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344" name="Shape 344"/>
        <p:cNvGrpSpPr/>
        <p:nvPr/>
      </p:nvGrpSpPr>
      <p:grpSpPr>
        <a:xfrm>
          <a:off x="0" y="0"/>
          <a:ext cx="0" cy="0"/>
          <a:chOff x="0" y="0"/>
          <a:chExt cx="0" cy="0"/>
        </a:xfrm>
      </p:grpSpPr>
      <p:sp>
        <p:nvSpPr>
          <p:cNvPr id="345" name="Google Shape;345;p50"/>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6" name="Google Shape;346;p50"/>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347" name="Google Shape;347;p5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8" name="Google Shape;348;p5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9" name="Google Shape;349;p5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350" name="Shape 350"/>
        <p:cNvGrpSpPr/>
        <p:nvPr/>
      </p:nvGrpSpPr>
      <p:grpSpPr>
        <a:xfrm>
          <a:off x="0" y="0"/>
          <a:ext cx="0" cy="0"/>
          <a:chOff x="0" y="0"/>
          <a:chExt cx="0" cy="0"/>
        </a:xfrm>
      </p:grpSpPr>
      <p:sp>
        <p:nvSpPr>
          <p:cNvPr id="351" name="Google Shape;351;p5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2" name="Google Shape;352;p5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53" name="Google Shape;353;p5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4" name="Google Shape;354;p5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5" name="Google Shape;355;p5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356" name="Shape 356"/>
        <p:cNvGrpSpPr/>
        <p:nvPr/>
      </p:nvGrpSpPr>
      <p:grpSpPr>
        <a:xfrm>
          <a:off x="0" y="0"/>
          <a:ext cx="0" cy="0"/>
          <a:chOff x="0" y="0"/>
          <a:chExt cx="0" cy="0"/>
        </a:xfrm>
      </p:grpSpPr>
      <p:sp>
        <p:nvSpPr>
          <p:cNvPr id="357" name="Google Shape;357;p52"/>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dk1"/>
              </a:buClr>
              <a:buSzPts val="4000"/>
              <a:buFont typeface="Arial"/>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8" name="Google Shape;358;p52"/>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59" name="Google Shape;359;p5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0" name="Google Shape;360;p5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1" name="Google Shape;361;p5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62" name="Shape 362"/>
        <p:cNvGrpSpPr/>
        <p:nvPr/>
      </p:nvGrpSpPr>
      <p:grpSpPr>
        <a:xfrm>
          <a:off x="0" y="0"/>
          <a:ext cx="0" cy="0"/>
          <a:chOff x="0" y="0"/>
          <a:chExt cx="0" cy="0"/>
        </a:xfrm>
      </p:grpSpPr>
      <p:sp>
        <p:nvSpPr>
          <p:cNvPr id="363" name="Google Shape;363;p5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4" name="Google Shape;364;p53"/>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5" name="Google Shape;365;p53"/>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6" name="Google Shape;366;p5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7" name="Google Shape;367;p5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8" name="Google Shape;368;p5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369" name="Shape 369"/>
        <p:cNvGrpSpPr/>
        <p:nvPr/>
      </p:nvGrpSpPr>
      <p:grpSpPr>
        <a:xfrm>
          <a:off x="0" y="0"/>
          <a:ext cx="0" cy="0"/>
          <a:chOff x="0" y="0"/>
          <a:chExt cx="0" cy="0"/>
        </a:xfrm>
      </p:grpSpPr>
      <p:sp>
        <p:nvSpPr>
          <p:cNvPr id="370" name="Google Shape;370;p5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4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1" name="Google Shape;371;p54"/>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372" name="Google Shape;372;p54"/>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373" name="Google Shape;373;p54"/>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374" name="Google Shape;374;p54"/>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375" name="Google Shape;375;p5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6" name="Google Shape;376;p5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7" name="Google Shape;377;p5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50" name="Shape 50"/>
        <p:cNvGrpSpPr/>
        <p:nvPr/>
      </p:nvGrpSpPr>
      <p:grpSpPr>
        <a:xfrm>
          <a:off x="0" y="0"/>
          <a:ext cx="0" cy="0"/>
          <a:chOff x="0" y="0"/>
          <a:chExt cx="0" cy="0"/>
        </a:xfrm>
      </p:grpSpPr>
      <p:sp>
        <p:nvSpPr>
          <p:cNvPr id="51" name="Google Shape;51;p6"/>
          <p:cNvSpPr txBox="1"/>
          <p:nvPr>
            <p:ph type="title"/>
          </p:nvPr>
        </p:nvSpPr>
        <p:spPr>
          <a:xfrm>
            <a:off x="571500" y="557784"/>
            <a:ext cx="2873502" cy="4956048"/>
          </a:xfrm>
          <a:prstGeom prst="rect">
            <a:avLst/>
          </a:prstGeom>
          <a:noFill/>
          <a:ln>
            <a:noFill/>
          </a:ln>
        </p:spPr>
        <p:txBody>
          <a:bodyPr anchorCtr="0" anchor="t" bIns="45700" lIns="91425" spcFirstLastPara="1" rIns="91425" wrap="square" tIns="45700">
            <a:noAutofit/>
          </a:bodyPr>
          <a:lstStyle>
            <a:lvl1pPr lvl="0" algn="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6"/>
          <p:cNvSpPr txBox="1"/>
          <p:nvPr>
            <p:ph idx="1" type="body"/>
          </p:nvPr>
        </p:nvSpPr>
        <p:spPr>
          <a:xfrm>
            <a:off x="3886200" y="558065"/>
            <a:ext cx="4690872" cy="913212"/>
          </a:xfrm>
          <a:prstGeom prst="rect">
            <a:avLst/>
          </a:prstGeom>
          <a:noFill/>
          <a:ln>
            <a:noFill/>
          </a:ln>
        </p:spPr>
        <p:txBody>
          <a:bodyPr anchorCtr="0" anchor="b" bIns="45700" lIns="91425" spcFirstLastPara="1" rIns="91425" wrap="square" tIns="45700">
            <a:noAutofit/>
          </a:bodyPr>
          <a:lstStyle>
            <a:lvl1pPr indent="-228600" lvl="0" marL="457200" algn="l">
              <a:lnSpc>
                <a:spcPct val="113000"/>
              </a:lnSpc>
              <a:spcBef>
                <a:spcPts val="0"/>
              </a:spcBef>
              <a:spcAft>
                <a:spcPts val="0"/>
              </a:spcAft>
              <a:buClr>
                <a:srgbClr val="262626"/>
              </a:buClr>
              <a:buSzPts val="2400"/>
              <a:buNone/>
              <a:defRPr b="0" i="1" sz="2400">
                <a:solidFill>
                  <a:srgbClr val="262626"/>
                </a:solidFill>
              </a:defRPr>
            </a:lvl1pPr>
            <a:lvl2pPr indent="-228600" lvl="1" marL="914400" algn="l">
              <a:lnSpc>
                <a:spcPct val="112000"/>
              </a:lnSpc>
              <a:spcBef>
                <a:spcPts val="900"/>
              </a:spcBef>
              <a:spcAft>
                <a:spcPts val="0"/>
              </a:spcAft>
              <a:buClr>
                <a:srgbClr val="262626"/>
              </a:buClr>
              <a:buSzPts val="1500"/>
              <a:buNone/>
              <a:defRPr b="1" sz="1500"/>
            </a:lvl2pPr>
            <a:lvl3pPr indent="-228600" lvl="2" marL="1371600" algn="l">
              <a:lnSpc>
                <a:spcPct val="112000"/>
              </a:lnSpc>
              <a:spcBef>
                <a:spcPts val="900"/>
              </a:spcBef>
              <a:spcAft>
                <a:spcPts val="0"/>
              </a:spcAft>
              <a:buClr>
                <a:srgbClr val="262626"/>
              </a:buClr>
              <a:buSzPts val="1350"/>
              <a:buNone/>
              <a:defRPr b="1" sz="1350"/>
            </a:lvl3pPr>
            <a:lvl4pPr indent="-228600" lvl="3" marL="1828800" algn="l">
              <a:lnSpc>
                <a:spcPct val="112000"/>
              </a:lnSpc>
              <a:spcBef>
                <a:spcPts val="900"/>
              </a:spcBef>
              <a:spcAft>
                <a:spcPts val="0"/>
              </a:spcAft>
              <a:buClr>
                <a:srgbClr val="262626"/>
              </a:buClr>
              <a:buSzPts val="1200"/>
              <a:buNone/>
              <a:defRPr b="1" sz="1200"/>
            </a:lvl4pPr>
            <a:lvl5pPr indent="-228600" lvl="4" marL="2286000" algn="l">
              <a:lnSpc>
                <a:spcPct val="112000"/>
              </a:lnSpc>
              <a:spcBef>
                <a:spcPts val="900"/>
              </a:spcBef>
              <a:spcAft>
                <a:spcPts val="0"/>
              </a:spcAft>
              <a:buClr>
                <a:srgbClr val="262626"/>
              </a:buClr>
              <a:buSzPts val="1200"/>
              <a:buNone/>
              <a:defRPr b="1" sz="1200"/>
            </a:lvl5pPr>
            <a:lvl6pPr indent="-228600" lvl="5" marL="2743200" algn="l">
              <a:lnSpc>
                <a:spcPct val="112000"/>
              </a:lnSpc>
              <a:spcBef>
                <a:spcPts val="975"/>
              </a:spcBef>
              <a:spcAft>
                <a:spcPts val="0"/>
              </a:spcAft>
              <a:buClr>
                <a:srgbClr val="262626"/>
              </a:buClr>
              <a:buSzPts val="1200"/>
              <a:buNone/>
              <a:defRPr b="1" sz="1200"/>
            </a:lvl6pPr>
            <a:lvl7pPr indent="-228600" lvl="6" marL="3200400" algn="l">
              <a:lnSpc>
                <a:spcPct val="112000"/>
              </a:lnSpc>
              <a:spcBef>
                <a:spcPts val="975"/>
              </a:spcBef>
              <a:spcAft>
                <a:spcPts val="0"/>
              </a:spcAft>
              <a:buClr>
                <a:srgbClr val="262626"/>
              </a:buClr>
              <a:buSzPts val="1200"/>
              <a:buNone/>
              <a:defRPr b="1" sz="1200"/>
            </a:lvl7pPr>
            <a:lvl8pPr indent="-228600" lvl="7" marL="3657600" algn="l">
              <a:lnSpc>
                <a:spcPct val="112000"/>
              </a:lnSpc>
              <a:spcBef>
                <a:spcPts val="975"/>
              </a:spcBef>
              <a:spcAft>
                <a:spcPts val="0"/>
              </a:spcAft>
              <a:buClr>
                <a:srgbClr val="262626"/>
              </a:buClr>
              <a:buSzPts val="1200"/>
              <a:buNone/>
              <a:defRPr b="1" sz="1200"/>
            </a:lvl8pPr>
            <a:lvl9pPr indent="-228600" lvl="8" marL="4114800" algn="l">
              <a:lnSpc>
                <a:spcPct val="112000"/>
              </a:lnSpc>
              <a:spcBef>
                <a:spcPts val="975"/>
              </a:spcBef>
              <a:spcAft>
                <a:spcPts val="0"/>
              </a:spcAft>
              <a:buClr>
                <a:srgbClr val="262626"/>
              </a:buClr>
              <a:buSzPts val="1200"/>
              <a:buNone/>
              <a:defRPr b="1" sz="1200"/>
            </a:lvl9pPr>
          </a:lstStyle>
          <a:p/>
        </p:txBody>
      </p:sp>
      <p:sp>
        <p:nvSpPr>
          <p:cNvPr id="53" name="Google Shape;53;p6"/>
          <p:cNvSpPr txBox="1"/>
          <p:nvPr>
            <p:ph idx="2" type="body"/>
          </p:nvPr>
        </p:nvSpPr>
        <p:spPr>
          <a:xfrm>
            <a:off x="3886200" y="1526122"/>
            <a:ext cx="4690872" cy="1751537"/>
          </a:xfrm>
          <a:prstGeom prst="rect">
            <a:avLst/>
          </a:prstGeom>
          <a:noFill/>
          <a:ln>
            <a:noFill/>
          </a:ln>
        </p:spPr>
        <p:txBody>
          <a:bodyPr anchorCtr="0" anchor="t" bIns="45700" lIns="91425" spcFirstLastPara="1" rIns="91425" wrap="square" tIns="45700">
            <a:noAutofit/>
          </a:bodyPr>
          <a:lstStyle>
            <a:lvl1pPr indent="-342900" lvl="0" marL="457200" algn="l">
              <a:lnSpc>
                <a:spcPct val="112000"/>
              </a:lnSpc>
              <a:spcBef>
                <a:spcPts val="900"/>
              </a:spcBef>
              <a:spcAft>
                <a:spcPts val="0"/>
              </a:spcAft>
              <a:buClr>
                <a:srgbClr val="262626"/>
              </a:buClr>
              <a:buSzPts val="1800"/>
              <a:buChar char="•"/>
              <a:defRPr/>
            </a:lvl1pPr>
            <a:lvl2pPr indent="-342900" lvl="1" marL="914400" algn="l">
              <a:lnSpc>
                <a:spcPct val="112000"/>
              </a:lnSpc>
              <a:spcBef>
                <a:spcPts val="900"/>
              </a:spcBef>
              <a:spcAft>
                <a:spcPts val="0"/>
              </a:spcAft>
              <a:buClr>
                <a:srgbClr val="262626"/>
              </a:buClr>
              <a:buSzPts val="1800"/>
              <a:buChar char="–"/>
              <a:defRPr/>
            </a:lvl2pPr>
            <a:lvl3pPr indent="-342900" lvl="2" marL="1371600" algn="l">
              <a:lnSpc>
                <a:spcPct val="112000"/>
              </a:lnSpc>
              <a:spcBef>
                <a:spcPts val="900"/>
              </a:spcBef>
              <a:spcAft>
                <a:spcPts val="0"/>
              </a:spcAft>
              <a:buClr>
                <a:srgbClr val="262626"/>
              </a:buClr>
              <a:buSzPts val="1800"/>
              <a:buChar char="•"/>
              <a:defRPr/>
            </a:lvl3pPr>
            <a:lvl4pPr indent="-342900" lvl="3" marL="1828800" algn="l">
              <a:lnSpc>
                <a:spcPct val="112000"/>
              </a:lnSpc>
              <a:spcBef>
                <a:spcPts val="900"/>
              </a:spcBef>
              <a:spcAft>
                <a:spcPts val="0"/>
              </a:spcAft>
              <a:buClr>
                <a:srgbClr val="262626"/>
              </a:buClr>
              <a:buSzPts val="1800"/>
              <a:buChar char="–"/>
              <a:defRPr/>
            </a:lvl4pPr>
            <a:lvl5pPr indent="-342900" lvl="4" marL="2286000" algn="l">
              <a:lnSpc>
                <a:spcPct val="112000"/>
              </a:lnSpc>
              <a:spcBef>
                <a:spcPts val="900"/>
              </a:spcBef>
              <a:spcAft>
                <a:spcPts val="0"/>
              </a:spcAft>
              <a:buClr>
                <a:srgbClr val="262626"/>
              </a:buClr>
              <a:buSzPts val="1800"/>
              <a:buChar char="•"/>
              <a:defRPr/>
            </a:lvl5pPr>
            <a:lvl6pPr indent="-342900" lvl="5" marL="2743200" algn="l">
              <a:lnSpc>
                <a:spcPct val="112000"/>
              </a:lnSpc>
              <a:spcBef>
                <a:spcPts val="975"/>
              </a:spcBef>
              <a:spcAft>
                <a:spcPts val="0"/>
              </a:spcAft>
              <a:buClr>
                <a:srgbClr val="262626"/>
              </a:buClr>
              <a:buSzPts val="1800"/>
              <a:buChar char="–"/>
              <a:defRPr/>
            </a:lvl6pPr>
            <a:lvl7pPr indent="-342900" lvl="6" marL="3200400" algn="l">
              <a:lnSpc>
                <a:spcPct val="112000"/>
              </a:lnSpc>
              <a:spcBef>
                <a:spcPts val="975"/>
              </a:spcBef>
              <a:spcAft>
                <a:spcPts val="0"/>
              </a:spcAft>
              <a:buClr>
                <a:srgbClr val="262626"/>
              </a:buClr>
              <a:buSzPts val="1800"/>
              <a:buChar char="•"/>
              <a:defRPr/>
            </a:lvl7pPr>
            <a:lvl8pPr indent="-342900" lvl="7" marL="3657600" algn="l">
              <a:lnSpc>
                <a:spcPct val="112000"/>
              </a:lnSpc>
              <a:spcBef>
                <a:spcPts val="975"/>
              </a:spcBef>
              <a:spcAft>
                <a:spcPts val="0"/>
              </a:spcAft>
              <a:buClr>
                <a:srgbClr val="262626"/>
              </a:buClr>
              <a:buSzPts val="1800"/>
              <a:buChar char="–"/>
              <a:defRPr/>
            </a:lvl8pPr>
            <a:lvl9pPr indent="-342900" lvl="8" marL="4114800" algn="l">
              <a:lnSpc>
                <a:spcPct val="112000"/>
              </a:lnSpc>
              <a:spcBef>
                <a:spcPts val="975"/>
              </a:spcBef>
              <a:spcAft>
                <a:spcPts val="0"/>
              </a:spcAft>
              <a:buClr>
                <a:srgbClr val="262626"/>
              </a:buClr>
              <a:buSzPts val="1800"/>
              <a:buChar char="•"/>
              <a:defRPr/>
            </a:lvl9pPr>
          </a:lstStyle>
          <a:p/>
        </p:txBody>
      </p:sp>
      <p:sp>
        <p:nvSpPr>
          <p:cNvPr id="54" name="Google Shape;54;p6"/>
          <p:cNvSpPr txBox="1"/>
          <p:nvPr>
            <p:ph idx="3" type="body"/>
          </p:nvPr>
        </p:nvSpPr>
        <p:spPr>
          <a:xfrm>
            <a:off x="3886200" y="3700828"/>
            <a:ext cx="4690872" cy="913759"/>
          </a:xfrm>
          <a:prstGeom prst="rect">
            <a:avLst/>
          </a:prstGeom>
          <a:noFill/>
          <a:ln>
            <a:noFill/>
          </a:ln>
        </p:spPr>
        <p:txBody>
          <a:bodyPr anchorCtr="0" anchor="b" bIns="45700" lIns="91425" spcFirstLastPara="1" rIns="91425" wrap="square" tIns="45700">
            <a:noAutofit/>
          </a:bodyPr>
          <a:lstStyle>
            <a:lvl1pPr indent="-228600" lvl="0" marL="457200" algn="l">
              <a:lnSpc>
                <a:spcPct val="112000"/>
              </a:lnSpc>
              <a:spcBef>
                <a:spcPts val="900"/>
              </a:spcBef>
              <a:spcAft>
                <a:spcPts val="0"/>
              </a:spcAft>
              <a:buClr>
                <a:srgbClr val="262626"/>
              </a:buClr>
              <a:buSzPts val="2400"/>
              <a:buNone/>
              <a:defRPr b="0" i="1" sz="2400">
                <a:solidFill>
                  <a:srgbClr val="262626"/>
                </a:solidFill>
              </a:defRPr>
            </a:lvl1pPr>
            <a:lvl2pPr indent="-228600" lvl="1" marL="914400" algn="l">
              <a:lnSpc>
                <a:spcPct val="112000"/>
              </a:lnSpc>
              <a:spcBef>
                <a:spcPts val="900"/>
              </a:spcBef>
              <a:spcAft>
                <a:spcPts val="0"/>
              </a:spcAft>
              <a:buClr>
                <a:srgbClr val="262626"/>
              </a:buClr>
              <a:buSzPts val="1500"/>
              <a:buNone/>
              <a:defRPr b="1" sz="1500"/>
            </a:lvl2pPr>
            <a:lvl3pPr indent="-228600" lvl="2" marL="1371600" algn="l">
              <a:lnSpc>
                <a:spcPct val="112000"/>
              </a:lnSpc>
              <a:spcBef>
                <a:spcPts val="900"/>
              </a:spcBef>
              <a:spcAft>
                <a:spcPts val="0"/>
              </a:spcAft>
              <a:buClr>
                <a:srgbClr val="262626"/>
              </a:buClr>
              <a:buSzPts val="1350"/>
              <a:buNone/>
              <a:defRPr b="1" sz="1350"/>
            </a:lvl3pPr>
            <a:lvl4pPr indent="-228600" lvl="3" marL="1828800" algn="l">
              <a:lnSpc>
                <a:spcPct val="112000"/>
              </a:lnSpc>
              <a:spcBef>
                <a:spcPts val="900"/>
              </a:spcBef>
              <a:spcAft>
                <a:spcPts val="0"/>
              </a:spcAft>
              <a:buClr>
                <a:srgbClr val="262626"/>
              </a:buClr>
              <a:buSzPts val="1200"/>
              <a:buNone/>
              <a:defRPr b="1" sz="1200"/>
            </a:lvl4pPr>
            <a:lvl5pPr indent="-228600" lvl="4" marL="2286000" algn="l">
              <a:lnSpc>
                <a:spcPct val="112000"/>
              </a:lnSpc>
              <a:spcBef>
                <a:spcPts val="900"/>
              </a:spcBef>
              <a:spcAft>
                <a:spcPts val="0"/>
              </a:spcAft>
              <a:buClr>
                <a:srgbClr val="262626"/>
              </a:buClr>
              <a:buSzPts val="1200"/>
              <a:buNone/>
              <a:defRPr b="1" sz="1200"/>
            </a:lvl5pPr>
            <a:lvl6pPr indent="-228600" lvl="5" marL="2743200" algn="l">
              <a:lnSpc>
                <a:spcPct val="112000"/>
              </a:lnSpc>
              <a:spcBef>
                <a:spcPts val="975"/>
              </a:spcBef>
              <a:spcAft>
                <a:spcPts val="0"/>
              </a:spcAft>
              <a:buClr>
                <a:srgbClr val="262626"/>
              </a:buClr>
              <a:buSzPts val="1200"/>
              <a:buNone/>
              <a:defRPr b="1" sz="1200"/>
            </a:lvl6pPr>
            <a:lvl7pPr indent="-228600" lvl="6" marL="3200400" algn="l">
              <a:lnSpc>
                <a:spcPct val="112000"/>
              </a:lnSpc>
              <a:spcBef>
                <a:spcPts val="975"/>
              </a:spcBef>
              <a:spcAft>
                <a:spcPts val="0"/>
              </a:spcAft>
              <a:buClr>
                <a:srgbClr val="262626"/>
              </a:buClr>
              <a:buSzPts val="1200"/>
              <a:buNone/>
              <a:defRPr b="1" sz="1200"/>
            </a:lvl7pPr>
            <a:lvl8pPr indent="-228600" lvl="7" marL="3657600" algn="l">
              <a:lnSpc>
                <a:spcPct val="112000"/>
              </a:lnSpc>
              <a:spcBef>
                <a:spcPts val="975"/>
              </a:spcBef>
              <a:spcAft>
                <a:spcPts val="0"/>
              </a:spcAft>
              <a:buClr>
                <a:srgbClr val="262626"/>
              </a:buClr>
              <a:buSzPts val="1200"/>
              <a:buNone/>
              <a:defRPr b="1" sz="1200"/>
            </a:lvl8pPr>
            <a:lvl9pPr indent="-228600" lvl="8" marL="4114800" algn="l">
              <a:lnSpc>
                <a:spcPct val="112000"/>
              </a:lnSpc>
              <a:spcBef>
                <a:spcPts val="975"/>
              </a:spcBef>
              <a:spcAft>
                <a:spcPts val="0"/>
              </a:spcAft>
              <a:buClr>
                <a:srgbClr val="262626"/>
              </a:buClr>
              <a:buSzPts val="1200"/>
              <a:buNone/>
              <a:defRPr b="1" sz="1200"/>
            </a:lvl9pPr>
          </a:lstStyle>
          <a:p/>
        </p:txBody>
      </p:sp>
      <p:sp>
        <p:nvSpPr>
          <p:cNvPr id="55" name="Google Shape;55;p6"/>
          <p:cNvSpPr txBox="1"/>
          <p:nvPr>
            <p:ph idx="4" type="body"/>
          </p:nvPr>
        </p:nvSpPr>
        <p:spPr>
          <a:xfrm>
            <a:off x="3886200" y="4669432"/>
            <a:ext cx="4690872" cy="1752100"/>
          </a:xfrm>
          <a:prstGeom prst="rect">
            <a:avLst/>
          </a:prstGeom>
          <a:noFill/>
          <a:ln>
            <a:noFill/>
          </a:ln>
        </p:spPr>
        <p:txBody>
          <a:bodyPr anchorCtr="0" anchor="t" bIns="45700" lIns="91425" spcFirstLastPara="1" rIns="91425" wrap="square" tIns="45700">
            <a:noAutofit/>
          </a:bodyPr>
          <a:lstStyle>
            <a:lvl1pPr indent="-342900" lvl="0" marL="457200" algn="l">
              <a:lnSpc>
                <a:spcPct val="112000"/>
              </a:lnSpc>
              <a:spcBef>
                <a:spcPts val="900"/>
              </a:spcBef>
              <a:spcAft>
                <a:spcPts val="0"/>
              </a:spcAft>
              <a:buClr>
                <a:srgbClr val="262626"/>
              </a:buClr>
              <a:buSzPts val="1800"/>
              <a:buChar char="•"/>
              <a:defRPr/>
            </a:lvl1pPr>
            <a:lvl2pPr indent="-342900" lvl="1" marL="914400" algn="l">
              <a:lnSpc>
                <a:spcPct val="112000"/>
              </a:lnSpc>
              <a:spcBef>
                <a:spcPts val="900"/>
              </a:spcBef>
              <a:spcAft>
                <a:spcPts val="0"/>
              </a:spcAft>
              <a:buClr>
                <a:srgbClr val="262626"/>
              </a:buClr>
              <a:buSzPts val="1800"/>
              <a:buChar char="–"/>
              <a:defRPr/>
            </a:lvl2pPr>
            <a:lvl3pPr indent="-342900" lvl="2" marL="1371600" algn="l">
              <a:lnSpc>
                <a:spcPct val="112000"/>
              </a:lnSpc>
              <a:spcBef>
                <a:spcPts val="900"/>
              </a:spcBef>
              <a:spcAft>
                <a:spcPts val="0"/>
              </a:spcAft>
              <a:buClr>
                <a:srgbClr val="262626"/>
              </a:buClr>
              <a:buSzPts val="1800"/>
              <a:buChar char="•"/>
              <a:defRPr/>
            </a:lvl3pPr>
            <a:lvl4pPr indent="-342900" lvl="3" marL="1828800" algn="l">
              <a:lnSpc>
                <a:spcPct val="112000"/>
              </a:lnSpc>
              <a:spcBef>
                <a:spcPts val="900"/>
              </a:spcBef>
              <a:spcAft>
                <a:spcPts val="0"/>
              </a:spcAft>
              <a:buClr>
                <a:srgbClr val="262626"/>
              </a:buClr>
              <a:buSzPts val="1800"/>
              <a:buChar char="–"/>
              <a:defRPr/>
            </a:lvl4pPr>
            <a:lvl5pPr indent="-342900" lvl="4" marL="2286000" algn="l">
              <a:lnSpc>
                <a:spcPct val="112000"/>
              </a:lnSpc>
              <a:spcBef>
                <a:spcPts val="900"/>
              </a:spcBef>
              <a:spcAft>
                <a:spcPts val="0"/>
              </a:spcAft>
              <a:buClr>
                <a:srgbClr val="262626"/>
              </a:buClr>
              <a:buSzPts val="1800"/>
              <a:buChar char="•"/>
              <a:defRPr/>
            </a:lvl5pPr>
            <a:lvl6pPr indent="-342900" lvl="5" marL="2743200" algn="l">
              <a:lnSpc>
                <a:spcPct val="112000"/>
              </a:lnSpc>
              <a:spcBef>
                <a:spcPts val="975"/>
              </a:spcBef>
              <a:spcAft>
                <a:spcPts val="0"/>
              </a:spcAft>
              <a:buClr>
                <a:srgbClr val="262626"/>
              </a:buClr>
              <a:buSzPts val="1800"/>
              <a:buChar char="–"/>
              <a:defRPr/>
            </a:lvl6pPr>
            <a:lvl7pPr indent="-342900" lvl="6" marL="3200400" algn="l">
              <a:lnSpc>
                <a:spcPct val="112000"/>
              </a:lnSpc>
              <a:spcBef>
                <a:spcPts val="975"/>
              </a:spcBef>
              <a:spcAft>
                <a:spcPts val="0"/>
              </a:spcAft>
              <a:buClr>
                <a:srgbClr val="262626"/>
              </a:buClr>
              <a:buSzPts val="1800"/>
              <a:buChar char="•"/>
              <a:defRPr/>
            </a:lvl7pPr>
            <a:lvl8pPr indent="-342900" lvl="7" marL="3657600" algn="l">
              <a:lnSpc>
                <a:spcPct val="112000"/>
              </a:lnSpc>
              <a:spcBef>
                <a:spcPts val="975"/>
              </a:spcBef>
              <a:spcAft>
                <a:spcPts val="0"/>
              </a:spcAft>
              <a:buClr>
                <a:srgbClr val="262626"/>
              </a:buClr>
              <a:buSzPts val="1800"/>
              <a:buChar char="–"/>
              <a:defRPr/>
            </a:lvl8pPr>
            <a:lvl9pPr indent="-342900" lvl="8" marL="4114800" algn="l">
              <a:lnSpc>
                <a:spcPct val="112000"/>
              </a:lnSpc>
              <a:spcBef>
                <a:spcPts val="975"/>
              </a:spcBef>
              <a:spcAft>
                <a:spcPts val="0"/>
              </a:spcAft>
              <a:buClr>
                <a:srgbClr val="262626"/>
              </a:buClr>
              <a:buSzPts val="1800"/>
              <a:buChar char="•"/>
              <a:defRPr/>
            </a:lvl9pPr>
          </a:lstStyle>
          <a:p/>
        </p:txBody>
      </p:sp>
      <p:sp>
        <p:nvSpPr>
          <p:cNvPr id="56" name="Google Shape;56;p6"/>
          <p:cNvSpPr txBox="1"/>
          <p:nvPr>
            <p:ph idx="10" type="dt"/>
          </p:nvPr>
        </p:nvSpPr>
        <p:spPr>
          <a:xfrm>
            <a:off x="571501" y="5930061"/>
            <a:ext cx="2861142"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6"/>
          <p:cNvSpPr txBox="1"/>
          <p:nvPr>
            <p:ph idx="11" type="ftr"/>
          </p:nvPr>
        </p:nvSpPr>
        <p:spPr>
          <a:xfrm>
            <a:off x="571501" y="6314441"/>
            <a:ext cx="2861142"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6"/>
          <p:cNvSpPr txBox="1"/>
          <p:nvPr>
            <p:ph idx="12" type="sldNum"/>
          </p:nvPr>
        </p:nvSpPr>
        <p:spPr>
          <a:xfrm>
            <a:off x="8736012" y="5607593"/>
            <a:ext cx="40798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78" name="Shape 378"/>
        <p:cNvGrpSpPr/>
        <p:nvPr/>
      </p:nvGrpSpPr>
      <p:grpSpPr>
        <a:xfrm>
          <a:off x="0" y="0"/>
          <a:ext cx="0" cy="0"/>
          <a:chOff x="0" y="0"/>
          <a:chExt cx="0" cy="0"/>
        </a:xfrm>
      </p:grpSpPr>
      <p:sp>
        <p:nvSpPr>
          <p:cNvPr id="379" name="Google Shape;379;p5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0" name="Google Shape;380;p5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1" name="Google Shape;381;p5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2" name="Google Shape;382;p5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383" name="Shape 383"/>
        <p:cNvGrpSpPr/>
        <p:nvPr/>
      </p:nvGrpSpPr>
      <p:grpSpPr>
        <a:xfrm>
          <a:off x="0" y="0"/>
          <a:ext cx="0" cy="0"/>
          <a:chOff x="0" y="0"/>
          <a:chExt cx="0" cy="0"/>
        </a:xfrm>
      </p:grpSpPr>
      <p:sp>
        <p:nvSpPr>
          <p:cNvPr id="384" name="Google Shape;384;p5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5" name="Google Shape;385;p5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6" name="Google Shape;386;p5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387" name="Shape 387"/>
        <p:cNvGrpSpPr/>
        <p:nvPr/>
      </p:nvGrpSpPr>
      <p:grpSpPr>
        <a:xfrm>
          <a:off x="0" y="0"/>
          <a:ext cx="0" cy="0"/>
          <a:chOff x="0" y="0"/>
          <a:chExt cx="0" cy="0"/>
        </a:xfrm>
      </p:grpSpPr>
      <p:sp>
        <p:nvSpPr>
          <p:cNvPr id="388" name="Google Shape;388;p57"/>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dk1"/>
              </a:buClr>
              <a:buSzPts val="2000"/>
              <a:buFont typeface="Arial"/>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9" name="Google Shape;389;p57"/>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390" name="Google Shape;390;p57"/>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391" name="Google Shape;391;p5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2" name="Google Shape;392;p5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3" name="Google Shape;393;p5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394" name="Shape 394"/>
        <p:cNvGrpSpPr/>
        <p:nvPr/>
      </p:nvGrpSpPr>
      <p:grpSpPr>
        <a:xfrm>
          <a:off x="0" y="0"/>
          <a:ext cx="0" cy="0"/>
          <a:chOff x="0" y="0"/>
          <a:chExt cx="0" cy="0"/>
        </a:xfrm>
      </p:grpSpPr>
      <p:sp>
        <p:nvSpPr>
          <p:cNvPr id="395" name="Google Shape;395;p58"/>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dk1"/>
              </a:buClr>
              <a:buSzPts val="2000"/>
              <a:buFont typeface="Arial"/>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6" name="Google Shape;396;p58"/>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noAutofit/>
          </a:bodyPr>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397" name="Google Shape;397;p58"/>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398" name="Google Shape;398;p5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9" name="Google Shape;399;p5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0" name="Google Shape;400;p5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401" name="Shape 401"/>
        <p:cNvGrpSpPr/>
        <p:nvPr/>
      </p:nvGrpSpPr>
      <p:grpSpPr>
        <a:xfrm>
          <a:off x="0" y="0"/>
          <a:ext cx="0" cy="0"/>
          <a:chOff x="0" y="0"/>
          <a:chExt cx="0" cy="0"/>
        </a:xfrm>
      </p:grpSpPr>
      <p:sp>
        <p:nvSpPr>
          <p:cNvPr id="402" name="Google Shape;402;p5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3" name="Google Shape;403;p59"/>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04" name="Google Shape;404;p5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5" name="Google Shape;405;p5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6" name="Google Shape;406;p5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407" name="Shape 407"/>
        <p:cNvGrpSpPr/>
        <p:nvPr/>
      </p:nvGrpSpPr>
      <p:grpSpPr>
        <a:xfrm>
          <a:off x="0" y="0"/>
          <a:ext cx="0" cy="0"/>
          <a:chOff x="0" y="0"/>
          <a:chExt cx="0" cy="0"/>
        </a:xfrm>
      </p:grpSpPr>
      <p:sp>
        <p:nvSpPr>
          <p:cNvPr id="408" name="Google Shape;408;p60"/>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9" name="Google Shape;409;p60"/>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10" name="Google Shape;410;p6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1" name="Google Shape;411;p6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2" name="Google Shape;412;p6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59" name="Shape 59"/>
        <p:cNvGrpSpPr/>
        <p:nvPr/>
      </p:nvGrpSpPr>
      <p:grpSpPr>
        <a:xfrm>
          <a:off x="0" y="0"/>
          <a:ext cx="0" cy="0"/>
          <a:chOff x="0" y="0"/>
          <a:chExt cx="0" cy="0"/>
        </a:xfrm>
      </p:grpSpPr>
      <p:sp>
        <p:nvSpPr>
          <p:cNvPr id="60" name="Google Shape;60;p7"/>
          <p:cNvSpPr txBox="1"/>
          <p:nvPr>
            <p:ph type="title"/>
          </p:nvPr>
        </p:nvSpPr>
        <p:spPr>
          <a:xfrm>
            <a:off x="571500" y="559678"/>
            <a:ext cx="2875430" cy="4952492"/>
          </a:xfrm>
          <a:prstGeom prst="rect">
            <a:avLst/>
          </a:prstGeom>
          <a:noFill/>
          <a:ln>
            <a:noFill/>
          </a:ln>
        </p:spPr>
        <p:txBody>
          <a:bodyPr anchorCtr="0" anchor="t" bIns="45700" lIns="91425" spcFirstLastPara="1" rIns="91425" wrap="square" tIns="45700">
            <a:noAutofit/>
          </a:bodyPr>
          <a:lstStyle>
            <a:lvl1pPr lvl="0" algn="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7"/>
          <p:cNvSpPr txBox="1"/>
          <p:nvPr>
            <p:ph idx="10" type="dt"/>
          </p:nvPr>
        </p:nvSpPr>
        <p:spPr>
          <a:xfrm>
            <a:off x="571501" y="5930061"/>
            <a:ext cx="2861142"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7"/>
          <p:cNvSpPr txBox="1"/>
          <p:nvPr>
            <p:ph idx="11" type="ftr"/>
          </p:nvPr>
        </p:nvSpPr>
        <p:spPr>
          <a:xfrm>
            <a:off x="571501" y="6314441"/>
            <a:ext cx="2861142"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7"/>
          <p:cNvSpPr txBox="1"/>
          <p:nvPr>
            <p:ph idx="12" type="sldNum"/>
          </p:nvPr>
        </p:nvSpPr>
        <p:spPr>
          <a:xfrm>
            <a:off x="8736012" y="5607593"/>
            <a:ext cx="40798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64" name="Shape 64"/>
        <p:cNvGrpSpPr/>
        <p:nvPr/>
      </p:nvGrpSpPr>
      <p:grpSpPr>
        <a:xfrm>
          <a:off x="0" y="0"/>
          <a:ext cx="0" cy="0"/>
          <a:chOff x="0" y="0"/>
          <a:chExt cx="0" cy="0"/>
        </a:xfrm>
      </p:grpSpPr>
      <p:sp>
        <p:nvSpPr>
          <p:cNvPr id="65" name="Google Shape;65;p8"/>
          <p:cNvSpPr txBox="1"/>
          <p:nvPr>
            <p:ph idx="10" type="dt"/>
          </p:nvPr>
        </p:nvSpPr>
        <p:spPr>
          <a:xfrm>
            <a:off x="571501" y="5930061"/>
            <a:ext cx="2861142"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8"/>
          <p:cNvSpPr txBox="1"/>
          <p:nvPr>
            <p:ph idx="11" type="ftr"/>
          </p:nvPr>
        </p:nvSpPr>
        <p:spPr>
          <a:xfrm>
            <a:off x="571501" y="6314441"/>
            <a:ext cx="2861142"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8"/>
          <p:cNvSpPr txBox="1"/>
          <p:nvPr>
            <p:ph idx="12" type="sldNum"/>
          </p:nvPr>
        </p:nvSpPr>
        <p:spPr>
          <a:xfrm>
            <a:off x="8736012" y="5607593"/>
            <a:ext cx="40798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68" name="Shape 68"/>
        <p:cNvGrpSpPr/>
        <p:nvPr/>
      </p:nvGrpSpPr>
      <p:grpSpPr>
        <a:xfrm>
          <a:off x="0" y="0"/>
          <a:ext cx="0" cy="0"/>
          <a:chOff x="0" y="0"/>
          <a:chExt cx="0" cy="0"/>
        </a:xfrm>
      </p:grpSpPr>
      <p:sp>
        <p:nvSpPr>
          <p:cNvPr id="69" name="Google Shape;69;p9"/>
          <p:cNvSpPr txBox="1"/>
          <p:nvPr>
            <p:ph type="title"/>
          </p:nvPr>
        </p:nvSpPr>
        <p:spPr>
          <a:xfrm>
            <a:off x="571500" y="555479"/>
            <a:ext cx="2879082" cy="1921022"/>
          </a:xfrm>
          <a:prstGeom prst="rect">
            <a:avLst/>
          </a:prstGeom>
          <a:noFill/>
          <a:ln>
            <a:noFill/>
          </a:ln>
        </p:spPr>
        <p:txBody>
          <a:bodyPr anchorCtr="0" anchor="t" bIns="45700" lIns="91425" spcFirstLastPara="1" rIns="91425" wrap="square" tIns="45700">
            <a:noAutofit/>
          </a:bodyPr>
          <a:lstStyle>
            <a:lvl1pPr lvl="0" algn="r">
              <a:lnSpc>
                <a:spcPct val="93000"/>
              </a:lnSpc>
              <a:spcBef>
                <a:spcPts val="0"/>
              </a:spcBef>
              <a:spcAft>
                <a:spcPts val="0"/>
              </a:spcAft>
              <a:buClr>
                <a:srgbClr val="262626"/>
              </a:buClr>
              <a:buSzPts val="3000"/>
              <a:buFont typeface="Century Schoolbook"/>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9"/>
          <p:cNvSpPr txBox="1"/>
          <p:nvPr>
            <p:ph idx="1" type="body"/>
          </p:nvPr>
        </p:nvSpPr>
        <p:spPr>
          <a:xfrm>
            <a:off x="3886200" y="564147"/>
            <a:ext cx="4686300" cy="5622644"/>
          </a:xfrm>
          <a:prstGeom prst="rect">
            <a:avLst/>
          </a:prstGeom>
          <a:noFill/>
          <a:ln>
            <a:noFill/>
          </a:ln>
        </p:spPr>
        <p:txBody>
          <a:bodyPr anchorCtr="0" anchor="t" bIns="45700" lIns="91425" spcFirstLastPara="1" rIns="91425" wrap="square" tIns="45700">
            <a:noAutofit/>
          </a:bodyPr>
          <a:lstStyle>
            <a:lvl1pPr indent="-355600" lvl="0" marL="457200" algn="l">
              <a:lnSpc>
                <a:spcPct val="112000"/>
              </a:lnSpc>
              <a:spcBef>
                <a:spcPts val="900"/>
              </a:spcBef>
              <a:spcAft>
                <a:spcPts val="0"/>
              </a:spcAft>
              <a:buClr>
                <a:srgbClr val="262626"/>
              </a:buClr>
              <a:buSzPts val="2000"/>
              <a:buChar char="•"/>
              <a:defRPr sz="2000"/>
            </a:lvl1pPr>
            <a:lvl2pPr indent="-342900" lvl="1" marL="914400" algn="l">
              <a:lnSpc>
                <a:spcPct val="112000"/>
              </a:lnSpc>
              <a:spcBef>
                <a:spcPts val="900"/>
              </a:spcBef>
              <a:spcAft>
                <a:spcPts val="0"/>
              </a:spcAft>
              <a:buClr>
                <a:srgbClr val="262626"/>
              </a:buClr>
              <a:buSzPts val="1800"/>
              <a:buChar char="–"/>
              <a:defRPr sz="1800"/>
            </a:lvl2pPr>
            <a:lvl3pPr indent="-330200" lvl="2" marL="1371600" algn="l">
              <a:lnSpc>
                <a:spcPct val="112000"/>
              </a:lnSpc>
              <a:spcBef>
                <a:spcPts val="900"/>
              </a:spcBef>
              <a:spcAft>
                <a:spcPts val="0"/>
              </a:spcAft>
              <a:buClr>
                <a:srgbClr val="262626"/>
              </a:buClr>
              <a:buSzPts val="1600"/>
              <a:buChar char="•"/>
              <a:defRPr sz="1600"/>
            </a:lvl3pPr>
            <a:lvl4pPr indent="-317500" lvl="3" marL="1828800" algn="l">
              <a:lnSpc>
                <a:spcPct val="112000"/>
              </a:lnSpc>
              <a:spcBef>
                <a:spcPts val="900"/>
              </a:spcBef>
              <a:spcAft>
                <a:spcPts val="0"/>
              </a:spcAft>
              <a:buClr>
                <a:srgbClr val="262626"/>
              </a:buClr>
              <a:buSzPts val="1400"/>
              <a:buChar char="–"/>
              <a:defRPr sz="1400"/>
            </a:lvl4pPr>
            <a:lvl5pPr indent="-317500" lvl="4" marL="2286000" algn="l">
              <a:lnSpc>
                <a:spcPct val="112000"/>
              </a:lnSpc>
              <a:spcBef>
                <a:spcPts val="900"/>
              </a:spcBef>
              <a:spcAft>
                <a:spcPts val="0"/>
              </a:spcAft>
              <a:buClr>
                <a:srgbClr val="262626"/>
              </a:buClr>
              <a:buSzPts val="1400"/>
              <a:buChar char="•"/>
              <a:defRPr sz="1400"/>
            </a:lvl5pPr>
            <a:lvl6pPr indent="-317500" lvl="5" marL="2743200" algn="l">
              <a:lnSpc>
                <a:spcPct val="112000"/>
              </a:lnSpc>
              <a:spcBef>
                <a:spcPts val="975"/>
              </a:spcBef>
              <a:spcAft>
                <a:spcPts val="0"/>
              </a:spcAft>
              <a:buClr>
                <a:srgbClr val="262626"/>
              </a:buClr>
              <a:buSzPts val="1400"/>
              <a:buChar char="–"/>
              <a:defRPr sz="1400"/>
            </a:lvl6pPr>
            <a:lvl7pPr indent="-317500" lvl="6" marL="3200400" algn="l">
              <a:lnSpc>
                <a:spcPct val="112000"/>
              </a:lnSpc>
              <a:spcBef>
                <a:spcPts val="975"/>
              </a:spcBef>
              <a:spcAft>
                <a:spcPts val="0"/>
              </a:spcAft>
              <a:buClr>
                <a:srgbClr val="262626"/>
              </a:buClr>
              <a:buSzPts val="1400"/>
              <a:buChar char="•"/>
              <a:defRPr sz="1400"/>
            </a:lvl7pPr>
            <a:lvl8pPr indent="-317500" lvl="7" marL="3657600" algn="l">
              <a:lnSpc>
                <a:spcPct val="112000"/>
              </a:lnSpc>
              <a:spcBef>
                <a:spcPts val="975"/>
              </a:spcBef>
              <a:spcAft>
                <a:spcPts val="0"/>
              </a:spcAft>
              <a:buClr>
                <a:srgbClr val="262626"/>
              </a:buClr>
              <a:buSzPts val="1400"/>
              <a:buChar char="–"/>
              <a:defRPr sz="1400"/>
            </a:lvl8pPr>
            <a:lvl9pPr indent="-317500" lvl="8" marL="4114800" algn="l">
              <a:lnSpc>
                <a:spcPct val="112000"/>
              </a:lnSpc>
              <a:spcBef>
                <a:spcPts val="975"/>
              </a:spcBef>
              <a:spcAft>
                <a:spcPts val="0"/>
              </a:spcAft>
              <a:buClr>
                <a:srgbClr val="262626"/>
              </a:buClr>
              <a:buSzPts val="1400"/>
              <a:buChar char="•"/>
              <a:defRPr sz="1400"/>
            </a:lvl9pPr>
          </a:lstStyle>
          <a:p/>
        </p:txBody>
      </p:sp>
      <p:sp>
        <p:nvSpPr>
          <p:cNvPr id="71" name="Google Shape;71;p9"/>
          <p:cNvSpPr txBox="1"/>
          <p:nvPr>
            <p:ph idx="2" type="body"/>
          </p:nvPr>
        </p:nvSpPr>
        <p:spPr>
          <a:xfrm>
            <a:off x="571500" y="2621513"/>
            <a:ext cx="2879082" cy="3239537"/>
          </a:xfrm>
          <a:prstGeom prst="rect">
            <a:avLst/>
          </a:prstGeom>
          <a:noFill/>
          <a:ln>
            <a:noFill/>
          </a:ln>
        </p:spPr>
        <p:txBody>
          <a:bodyPr anchorCtr="0" anchor="t" bIns="45700" lIns="91425" spcFirstLastPara="1" rIns="91425" wrap="square" tIns="45700">
            <a:noAutofit/>
          </a:bodyPr>
          <a:lstStyle>
            <a:lvl1pPr indent="-228600" lvl="0" marL="457200" algn="r">
              <a:lnSpc>
                <a:spcPct val="125000"/>
              </a:lnSpc>
              <a:spcBef>
                <a:spcPts val="1200"/>
              </a:spcBef>
              <a:spcAft>
                <a:spcPts val="0"/>
              </a:spcAft>
              <a:buClr>
                <a:srgbClr val="262626"/>
              </a:buClr>
              <a:buSzPts val="1400"/>
              <a:buNone/>
              <a:defRPr sz="1400"/>
            </a:lvl1pPr>
            <a:lvl2pPr indent="-228600" lvl="1" marL="914400" algn="l">
              <a:lnSpc>
                <a:spcPct val="112000"/>
              </a:lnSpc>
              <a:spcBef>
                <a:spcPts val="900"/>
              </a:spcBef>
              <a:spcAft>
                <a:spcPts val="0"/>
              </a:spcAft>
              <a:buClr>
                <a:srgbClr val="262626"/>
              </a:buClr>
              <a:buSzPts val="1050"/>
              <a:buNone/>
              <a:defRPr sz="1050"/>
            </a:lvl2pPr>
            <a:lvl3pPr indent="-228600" lvl="2" marL="1371600" algn="l">
              <a:lnSpc>
                <a:spcPct val="112000"/>
              </a:lnSpc>
              <a:spcBef>
                <a:spcPts val="900"/>
              </a:spcBef>
              <a:spcAft>
                <a:spcPts val="0"/>
              </a:spcAft>
              <a:buClr>
                <a:srgbClr val="262626"/>
              </a:buClr>
              <a:buSzPts val="900"/>
              <a:buNone/>
              <a:defRPr sz="900"/>
            </a:lvl3pPr>
            <a:lvl4pPr indent="-228600" lvl="3" marL="1828800" algn="l">
              <a:lnSpc>
                <a:spcPct val="112000"/>
              </a:lnSpc>
              <a:spcBef>
                <a:spcPts val="900"/>
              </a:spcBef>
              <a:spcAft>
                <a:spcPts val="0"/>
              </a:spcAft>
              <a:buClr>
                <a:srgbClr val="262626"/>
              </a:buClr>
              <a:buSzPts val="750"/>
              <a:buNone/>
              <a:defRPr sz="750"/>
            </a:lvl4pPr>
            <a:lvl5pPr indent="-228600" lvl="4" marL="2286000" algn="l">
              <a:lnSpc>
                <a:spcPct val="112000"/>
              </a:lnSpc>
              <a:spcBef>
                <a:spcPts val="900"/>
              </a:spcBef>
              <a:spcAft>
                <a:spcPts val="0"/>
              </a:spcAft>
              <a:buClr>
                <a:srgbClr val="262626"/>
              </a:buClr>
              <a:buSzPts val="750"/>
              <a:buNone/>
              <a:defRPr sz="750"/>
            </a:lvl5pPr>
            <a:lvl6pPr indent="-228600" lvl="5" marL="2743200" algn="l">
              <a:lnSpc>
                <a:spcPct val="112000"/>
              </a:lnSpc>
              <a:spcBef>
                <a:spcPts val="975"/>
              </a:spcBef>
              <a:spcAft>
                <a:spcPts val="0"/>
              </a:spcAft>
              <a:buClr>
                <a:srgbClr val="262626"/>
              </a:buClr>
              <a:buSzPts val="750"/>
              <a:buNone/>
              <a:defRPr sz="750"/>
            </a:lvl6pPr>
            <a:lvl7pPr indent="-228600" lvl="6" marL="3200400" algn="l">
              <a:lnSpc>
                <a:spcPct val="112000"/>
              </a:lnSpc>
              <a:spcBef>
                <a:spcPts val="975"/>
              </a:spcBef>
              <a:spcAft>
                <a:spcPts val="0"/>
              </a:spcAft>
              <a:buClr>
                <a:srgbClr val="262626"/>
              </a:buClr>
              <a:buSzPts val="750"/>
              <a:buNone/>
              <a:defRPr sz="750"/>
            </a:lvl7pPr>
            <a:lvl8pPr indent="-228600" lvl="7" marL="3657600" algn="l">
              <a:lnSpc>
                <a:spcPct val="112000"/>
              </a:lnSpc>
              <a:spcBef>
                <a:spcPts val="975"/>
              </a:spcBef>
              <a:spcAft>
                <a:spcPts val="0"/>
              </a:spcAft>
              <a:buClr>
                <a:srgbClr val="262626"/>
              </a:buClr>
              <a:buSzPts val="750"/>
              <a:buNone/>
              <a:defRPr sz="750"/>
            </a:lvl8pPr>
            <a:lvl9pPr indent="-228600" lvl="8" marL="4114800" algn="l">
              <a:lnSpc>
                <a:spcPct val="112000"/>
              </a:lnSpc>
              <a:spcBef>
                <a:spcPts val="975"/>
              </a:spcBef>
              <a:spcAft>
                <a:spcPts val="0"/>
              </a:spcAft>
              <a:buClr>
                <a:srgbClr val="262626"/>
              </a:buClr>
              <a:buSzPts val="750"/>
              <a:buNone/>
              <a:defRPr sz="750"/>
            </a:lvl9pPr>
          </a:lstStyle>
          <a:p/>
        </p:txBody>
      </p:sp>
      <p:sp>
        <p:nvSpPr>
          <p:cNvPr id="72" name="Google Shape;72;p9"/>
          <p:cNvSpPr txBox="1"/>
          <p:nvPr>
            <p:ph idx="10" type="dt"/>
          </p:nvPr>
        </p:nvSpPr>
        <p:spPr>
          <a:xfrm>
            <a:off x="571501" y="5930061"/>
            <a:ext cx="2861142"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9"/>
          <p:cNvSpPr txBox="1"/>
          <p:nvPr>
            <p:ph idx="11" type="ftr"/>
          </p:nvPr>
        </p:nvSpPr>
        <p:spPr>
          <a:xfrm>
            <a:off x="571501" y="6314441"/>
            <a:ext cx="2861142"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9"/>
          <p:cNvSpPr txBox="1"/>
          <p:nvPr>
            <p:ph idx="12" type="sldNum"/>
          </p:nvPr>
        </p:nvSpPr>
        <p:spPr>
          <a:xfrm>
            <a:off x="8736012" y="5607593"/>
            <a:ext cx="40798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75" name="Shape 75"/>
        <p:cNvGrpSpPr/>
        <p:nvPr/>
      </p:nvGrpSpPr>
      <p:grpSpPr>
        <a:xfrm>
          <a:off x="0" y="0"/>
          <a:ext cx="0" cy="0"/>
          <a:chOff x="0" y="0"/>
          <a:chExt cx="0" cy="0"/>
        </a:xfrm>
      </p:grpSpPr>
      <p:sp>
        <p:nvSpPr>
          <p:cNvPr id="76" name="Google Shape;76;p10"/>
          <p:cNvSpPr txBox="1"/>
          <p:nvPr>
            <p:ph type="title"/>
          </p:nvPr>
        </p:nvSpPr>
        <p:spPr>
          <a:xfrm>
            <a:off x="571501" y="557262"/>
            <a:ext cx="2882528" cy="1919239"/>
          </a:xfrm>
          <a:prstGeom prst="rect">
            <a:avLst/>
          </a:prstGeom>
          <a:noFill/>
          <a:ln>
            <a:noFill/>
          </a:ln>
        </p:spPr>
        <p:txBody>
          <a:bodyPr anchorCtr="0" anchor="t" bIns="45700" lIns="91425" spcFirstLastPara="1" rIns="91425" wrap="square" tIns="45700">
            <a:noAutofit/>
          </a:bodyPr>
          <a:lstStyle>
            <a:lvl1pPr lvl="0" algn="r">
              <a:lnSpc>
                <a:spcPct val="93000"/>
              </a:lnSpc>
              <a:spcBef>
                <a:spcPts val="0"/>
              </a:spcBef>
              <a:spcAft>
                <a:spcPts val="0"/>
              </a:spcAft>
              <a:buClr>
                <a:srgbClr val="262626"/>
              </a:buClr>
              <a:buSzPts val="3000"/>
              <a:buFont typeface="Century Schoolbook"/>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10"/>
          <p:cNvSpPr/>
          <p:nvPr>
            <p:ph idx="2" type="pic"/>
          </p:nvPr>
        </p:nvSpPr>
        <p:spPr>
          <a:xfrm>
            <a:off x="3943350" y="1"/>
            <a:ext cx="4629150" cy="6857999"/>
          </a:xfrm>
          <a:prstGeom prst="rect">
            <a:avLst/>
          </a:prstGeom>
          <a:noFill/>
          <a:ln>
            <a:noFill/>
          </a:ln>
        </p:spPr>
        <p:txBody>
          <a:bodyPr anchorCtr="0" anchor="t" bIns="45700" lIns="91425" spcFirstLastPara="1" rIns="91425" wrap="square" tIns="45700">
            <a:noAutofit/>
          </a:bodyPr>
          <a:lstStyle>
            <a:lvl1pPr lvl="0" marR="0" rtl="0" algn="l">
              <a:lnSpc>
                <a:spcPct val="112000"/>
              </a:lnSpc>
              <a:spcBef>
                <a:spcPts val="900"/>
              </a:spcBef>
              <a:spcAft>
                <a:spcPts val="0"/>
              </a:spcAft>
              <a:buClr>
                <a:srgbClr val="262626"/>
              </a:buClr>
              <a:buSzPts val="2400"/>
              <a:buFont typeface="Arial"/>
              <a:buNone/>
              <a:defRPr b="0" i="0" sz="2400" u="none" cap="none" strike="noStrike">
                <a:solidFill>
                  <a:srgbClr val="262626"/>
                </a:solidFill>
                <a:latin typeface="Corbel"/>
                <a:ea typeface="Corbel"/>
                <a:cs typeface="Corbel"/>
                <a:sym typeface="Corbel"/>
              </a:defRPr>
            </a:lvl1pPr>
            <a:lvl2pPr lvl="1" marR="0" rtl="0" algn="l">
              <a:lnSpc>
                <a:spcPct val="112000"/>
              </a:lnSpc>
              <a:spcBef>
                <a:spcPts val="900"/>
              </a:spcBef>
              <a:spcAft>
                <a:spcPts val="0"/>
              </a:spcAft>
              <a:buClr>
                <a:srgbClr val="262626"/>
              </a:buClr>
              <a:buSzPts val="2100"/>
              <a:buFont typeface="Corbel"/>
              <a:buNone/>
              <a:defRPr b="0" i="0" sz="2100" u="none" cap="none" strike="noStrike">
                <a:solidFill>
                  <a:srgbClr val="262626"/>
                </a:solidFill>
                <a:latin typeface="Corbel"/>
                <a:ea typeface="Corbel"/>
                <a:cs typeface="Corbel"/>
                <a:sym typeface="Corbel"/>
              </a:defRPr>
            </a:lvl2pPr>
            <a:lvl3pPr lvl="2" marR="0" rtl="0" algn="l">
              <a:lnSpc>
                <a:spcPct val="112000"/>
              </a:lnSpc>
              <a:spcBef>
                <a:spcPts val="900"/>
              </a:spcBef>
              <a:spcAft>
                <a:spcPts val="0"/>
              </a:spcAft>
              <a:buClr>
                <a:srgbClr val="262626"/>
              </a:buClr>
              <a:buSzPts val="1800"/>
              <a:buFont typeface="Arial"/>
              <a:buNone/>
              <a:defRPr b="0" i="0" sz="1800" u="none" cap="none" strike="noStrike">
                <a:solidFill>
                  <a:srgbClr val="262626"/>
                </a:solidFill>
                <a:latin typeface="Corbel"/>
                <a:ea typeface="Corbel"/>
                <a:cs typeface="Corbel"/>
                <a:sym typeface="Corbel"/>
              </a:defRPr>
            </a:lvl3pPr>
            <a:lvl4pPr lvl="3" marR="0" rtl="0" algn="l">
              <a:lnSpc>
                <a:spcPct val="112000"/>
              </a:lnSpc>
              <a:spcBef>
                <a:spcPts val="900"/>
              </a:spcBef>
              <a:spcAft>
                <a:spcPts val="0"/>
              </a:spcAft>
              <a:buClr>
                <a:srgbClr val="262626"/>
              </a:buClr>
              <a:buSzPts val="1500"/>
              <a:buFont typeface="Corbel"/>
              <a:buNone/>
              <a:defRPr b="0" i="0" sz="1500" u="none" cap="none" strike="noStrike">
                <a:solidFill>
                  <a:srgbClr val="262626"/>
                </a:solidFill>
                <a:latin typeface="Corbel"/>
                <a:ea typeface="Corbel"/>
                <a:cs typeface="Corbel"/>
                <a:sym typeface="Corbel"/>
              </a:defRPr>
            </a:lvl4pPr>
            <a:lvl5pPr lvl="4" marR="0" rtl="0" algn="l">
              <a:lnSpc>
                <a:spcPct val="112000"/>
              </a:lnSpc>
              <a:spcBef>
                <a:spcPts val="900"/>
              </a:spcBef>
              <a:spcAft>
                <a:spcPts val="0"/>
              </a:spcAft>
              <a:buClr>
                <a:srgbClr val="262626"/>
              </a:buClr>
              <a:buSzPts val="1500"/>
              <a:buFont typeface="Arial"/>
              <a:buNone/>
              <a:defRPr b="0" i="1" sz="1500" u="none" cap="none" strike="noStrike">
                <a:solidFill>
                  <a:srgbClr val="262626"/>
                </a:solidFill>
                <a:latin typeface="Corbel"/>
                <a:ea typeface="Corbel"/>
                <a:cs typeface="Corbel"/>
                <a:sym typeface="Corbel"/>
              </a:defRPr>
            </a:lvl5pPr>
            <a:lvl6pPr lvl="5" marR="0" rtl="0" algn="l">
              <a:lnSpc>
                <a:spcPct val="112000"/>
              </a:lnSpc>
              <a:spcBef>
                <a:spcPts val="975"/>
              </a:spcBef>
              <a:spcAft>
                <a:spcPts val="0"/>
              </a:spcAft>
              <a:buClr>
                <a:srgbClr val="262626"/>
              </a:buClr>
              <a:buSzPts val="1500"/>
              <a:buFont typeface="Corbel"/>
              <a:buNone/>
              <a:defRPr b="0" i="0" sz="1500" u="none" cap="none" strike="noStrike">
                <a:solidFill>
                  <a:srgbClr val="262626"/>
                </a:solidFill>
                <a:latin typeface="Corbel"/>
                <a:ea typeface="Corbel"/>
                <a:cs typeface="Corbel"/>
                <a:sym typeface="Corbel"/>
              </a:defRPr>
            </a:lvl6pPr>
            <a:lvl7pPr lvl="6" marR="0" rtl="0" algn="l">
              <a:lnSpc>
                <a:spcPct val="112000"/>
              </a:lnSpc>
              <a:spcBef>
                <a:spcPts val="975"/>
              </a:spcBef>
              <a:spcAft>
                <a:spcPts val="0"/>
              </a:spcAft>
              <a:buClr>
                <a:srgbClr val="262626"/>
              </a:buClr>
              <a:buSzPts val="1500"/>
              <a:buFont typeface="Arial"/>
              <a:buNone/>
              <a:defRPr b="0" i="1" sz="1500" u="none" cap="none" strike="noStrike">
                <a:solidFill>
                  <a:srgbClr val="262626"/>
                </a:solidFill>
                <a:latin typeface="Corbel"/>
                <a:ea typeface="Corbel"/>
                <a:cs typeface="Corbel"/>
                <a:sym typeface="Corbel"/>
              </a:defRPr>
            </a:lvl7pPr>
            <a:lvl8pPr lvl="7" marR="0" rtl="0" algn="l">
              <a:lnSpc>
                <a:spcPct val="112000"/>
              </a:lnSpc>
              <a:spcBef>
                <a:spcPts val="975"/>
              </a:spcBef>
              <a:spcAft>
                <a:spcPts val="0"/>
              </a:spcAft>
              <a:buClr>
                <a:srgbClr val="262626"/>
              </a:buClr>
              <a:buSzPts val="1500"/>
              <a:buFont typeface="Corbel"/>
              <a:buNone/>
              <a:defRPr b="0" i="0" sz="1500" u="none" cap="none" strike="noStrike">
                <a:solidFill>
                  <a:srgbClr val="262626"/>
                </a:solidFill>
                <a:latin typeface="Corbel"/>
                <a:ea typeface="Corbel"/>
                <a:cs typeface="Corbel"/>
                <a:sym typeface="Corbel"/>
              </a:defRPr>
            </a:lvl8pPr>
            <a:lvl9pPr lvl="8" marR="0" rtl="0" algn="l">
              <a:lnSpc>
                <a:spcPct val="112000"/>
              </a:lnSpc>
              <a:spcBef>
                <a:spcPts val="975"/>
              </a:spcBef>
              <a:spcAft>
                <a:spcPts val="0"/>
              </a:spcAft>
              <a:buClr>
                <a:srgbClr val="262626"/>
              </a:buClr>
              <a:buSzPts val="1500"/>
              <a:buFont typeface="Arial"/>
              <a:buNone/>
              <a:defRPr b="0" i="1" sz="1500" u="none" cap="none" strike="noStrike">
                <a:solidFill>
                  <a:srgbClr val="262626"/>
                </a:solidFill>
                <a:latin typeface="Corbel"/>
                <a:ea typeface="Corbel"/>
                <a:cs typeface="Corbel"/>
                <a:sym typeface="Corbel"/>
              </a:defRPr>
            </a:lvl9pPr>
          </a:lstStyle>
          <a:p/>
        </p:txBody>
      </p:sp>
      <p:sp>
        <p:nvSpPr>
          <p:cNvPr id="78" name="Google Shape;78;p10"/>
          <p:cNvSpPr txBox="1"/>
          <p:nvPr>
            <p:ph idx="1" type="body"/>
          </p:nvPr>
        </p:nvSpPr>
        <p:spPr>
          <a:xfrm>
            <a:off x="571501" y="2621512"/>
            <a:ext cx="2882528" cy="3236976"/>
          </a:xfrm>
          <a:prstGeom prst="rect">
            <a:avLst/>
          </a:prstGeom>
          <a:noFill/>
          <a:ln>
            <a:noFill/>
          </a:ln>
        </p:spPr>
        <p:txBody>
          <a:bodyPr anchorCtr="0" anchor="t" bIns="45700" lIns="91425" spcFirstLastPara="1" rIns="91425" wrap="square" tIns="45700">
            <a:noAutofit/>
          </a:bodyPr>
          <a:lstStyle>
            <a:lvl1pPr indent="-228600" lvl="0" marL="457200" algn="r">
              <a:lnSpc>
                <a:spcPct val="125000"/>
              </a:lnSpc>
              <a:spcBef>
                <a:spcPts val="1200"/>
              </a:spcBef>
              <a:spcAft>
                <a:spcPts val="0"/>
              </a:spcAft>
              <a:buClr>
                <a:srgbClr val="262626"/>
              </a:buClr>
              <a:buSzPts val="1400"/>
              <a:buNone/>
              <a:defRPr sz="1400"/>
            </a:lvl1pPr>
            <a:lvl2pPr indent="-228600" lvl="1" marL="914400" algn="l">
              <a:lnSpc>
                <a:spcPct val="112000"/>
              </a:lnSpc>
              <a:spcBef>
                <a:spcPts val="900"/>
              </a:spcBef>
              <a:spcAft>
                <a:spcPts val="0"/>
              </a:spcAft>
              <a:buClr>
                <a:srgbClr val="262626"/>
              </a:buClr>
              <a:buSzPts val="1050"/>
              <a:buNone/>
              <a:defRPr sz="1050"/>
            </a:lvl2pPr>
            <a:lvl3pPr indent="-228600" lvl="2" marL="1371600" algn="l">
              <a:lnSpc>
                <a:spcPct val="112000"/>
              </a:lnSpc>
              <a:spcBef>
                <a:spcPts val="900"/>
              </a:spcBef>
              <a:spcAft>
                <a:spcPts val="0"/>
              </a:spcAft>
              <a:buClr>
                <a:srgbClr val="262626"/>
              </a:buClr>
              <a:buSzPts val="900"/>
              <a:buNone/>
              <a:defRPr sz="900"/>
            </a:lvl3pPr>
            <a:lvl4pPr indent="-228600" lvl="3" marL="1828800" algn="l">
              <a:lnSpc>
                <a:spcPct val="112000"/>
              </a:lnSpc>
              <a:spcBef>
                <a:spcPts val="900"/>
              </a:spcBef>
              <a:spcAft>
                <a:spcPts val="0"/>
              </a:spcAft>
              <a:buClr>
                <a:srgbClr val="262626"/>
              </a:buClr>
              <a:buSzPts val="750"/>
              <a:buNone/>
              <a:defRPr sz="750"/>
            </a:lvl4pPr>
            <a:lvl5pPr indent="-228600" lvl="4" marL="2286000" algn="l">
              <a:lnSpc>
                <a:spcPct val="112000"/>
              </a:lnSpc>
              <a:spcBef>
                <a:spcPts val="900"/>
              </a:spcBef>
              <a:spcAft>
                <a:spcPts val="0"/>
              </a:spcAft>
              <a:buClr>
                <a:srgbClr val="262626"/>
              </a:buClr>
              <a:buSzPts val="750"/>
              <a:buNone/>
              <a:defRPr sz="750"/>
            </a:lvl5pPr>
            <a:lvl6pPr indent="-228600" lvl="5" marL="2743200" algn="l">
              <a:lnSpc>
                <a:spcPct val="112000"/>
              </a:lnSpc>
              <a:spcBef>
                <a:spcPts val="975"/>
              </a:spcBef>
              <a:spcAft>
                <a:spcPts val="0"/>
              </a:spcAft>
              <a:buClr>
                <a:srgbClr val="262626"/>
              </a:buClr>
              <a:buSzPts val="750"/>
              <a:buNone/>
              <a:defRPr sz="750"/>
            </a:lvl6pPr>
            <a:lvl7pPr indent="-228600" lvl="6" marL="3200400" algn="l">
              <a:lnSpc>
                <a:spcPct val="112000"/>
              </a:lnSpc>
              <a:spcBef>
                <a:spcPts val="975"/>
              </a:spcBef>
              <a:spcAft>
                <a:spcPts val="0"/>
              </a:spcAft>
              <a:buClr>
                <a:srgbClr val="262626"/>
              </a:buClr>
              <a:buSzPts val="750"/>
              <a:buNone/>
              <a:defRPr sz="750"/>
            </a:lvl7pPr>
            <a:lvl8pPr indent="-228600" lvl="7" marL="3657600" algn="l">
              <a:lnSpc>
                <a:spcPct val="112000"/>
              </a:lnSpc>
              <a:spcBef>
                <a:spcPts val="975"/>
              </a:spcBef>
              <a:spcAft>
                <a:spcPts val="0"/>
              </a:spcAft>
              <a:buClr>
                <a:srgbClr val="262626"/>
              </a:buClr>
              <a:buSzPts val="750"/>
              <a:buNone/>
              <a:defRPr sz="750"/>
            </a:lvl8pPr>
            <a:lvl9pPr indent="-228600" lvl="8" marL="4114800" algn="l">
              <a:lnSpc>
                <a:spcPct val="112000"/>
              </a:lnSpc>
              <a:spcBef>
                <a:spcPts val="975"/>
              </a:spcBef>
              <a:spcAft>
                <a:spcPts val="0"/>
              </a:spcAft>
              <a:buClr>
                <a:srgbClr val="262626"/>
              </a:buClr>
              <a:buSzPts val="750"/>
              <a:buNone/>
              <a:defRPr sz="750"/>
            </a:lvl9pPr>
          </a:lstStyle>
          <a:p/>
        </p:txBody>
      </p:sp>
      <p:sp>
        <p:nvSpPr>
          <p:cNvPr id="79" name="Google Shape;79;p10"/>
          <p:cNvSpPr txBox="1"/>
          <p:nvPr>
            <p:ph idx="10" type="dt"/>
          </p:nvPr>
        </p:nvSpPr>
        <p:spPr>
          <a:xfrm>
            <a:off x="571501" y="5930061"/>
            <a:ext cx="2861142"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10"/>
          <p:cNvSpPr txBox="1"/>
          <p:nvPr>
            <p:ph idx="11" type="ftr"/>
          </p:nvPr>
        </p:nvSpPr>
        <p:spPr>
          <a:xfrm>
            <a:off x="571501" y="6314441"/>
            <a:ext cx="2861142"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10"/>
          <p:cNvSpPr txBox="1"/>
          <p:nvPr>
            <p:ph idx="12" type="sldNum"/>
          </p:nvPr>
        </p:nvSpPr>
        <p:spPr>
          <a:xfrm>
            <a:off x="8736012" y="5607593"/>
            <a:ext cx="40798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4.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theme" Target="../theme/theme3.xml"/><Relationship Id="rId12" Type="http://schemas.openxmlformats.org/officeDocument/2006/relationships/slideLayout" Target="../slideLayouts/slideLayout22.xml"/><Relationship Id="rId1" Type="http://schemas.openxmlformats.org/officeDocument/2006/relationships/image" Target="../media/image1.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2.xml"/><Relationship Id="rId10" Type="http://schemas.openxmlformats.org/officeDocument/2006/relationships/slideLayout" Target="../slideLayouts/slideLayout31.xml"/><Relationship Id="rId13" Type="http://schemas.openxmlformats.org/officeDocument/2006/relationships/theme" Target="../theme/theme5.xml"/><Relationship Id="rId12" Type="http://schemas.openxmlformats.org/officeDocument/2006/relationships/slideLayout" Target="../slideLayouts/slideLayout33.xml"/><Relationship Id="rId1" Type="http://schemas.openxmlformats.org/officeDocument/2006/relationships/image" Target="../media/image1.png"/><Relationship Id="rId2" Type="http://schemas.openxmlformats.org/officeDocument/2006/relationships/slideLayout" Target="../slideLayouts/slideLayout23.xml"/><Relationship Id="rId3" Type="http://schemas.openxmlformats.org/officeDocument/2006/relationships/slideLayout" Target="../slideLayouts/slideLayout24.xml"/><Relationship Id="rId4" Type="http://schemas.openxmlformats.org/officeDocument/2006/relationships/slideLayout" Target="../slideLayouts/slideLayout25.xml"/><Relationship Id="rId9" Type="http://schemas.openxmlformats.org/officeDocument/2006/relationships/slideLayout" Target="../slideLayouts/slideLayout30.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3.xml"/><Relationship Id="rId10" Type="http://schemas.openxmlformats.org/officeDocument/2006/relationships/slideLayout" Target="../slideLayouts/slideLayout42.xml"/><Relationship Id="rId13" Type="http://schemas.openxmlformats.org/officeDocument/2006/relationships/theme" Target="../theme/theme2.xml"/><Relationship Id="rId12" Type="http://schemas.openxmlformats.org/officeDocument/2006/relationships/slideLayout" Target="../slideLayouts/slideLayout44.xml"/><Relationship Id="rId1" Type="http://schemas.openxmlformats.org/officeDocument/2006/relationships/image" Target="../media/image3.png"/><Relationship Id="rId2" Type="http://schemas.openxmlformats.org/officeDocument/2006/relationships/slideLayout" Target="../slideLayouts/slideLayout34.xml"/><Relationship Id="rId3" Type="http://schemas.openxmlformats.org/officeDocument/2006/relationships/slideLayout" Target="../slideLayouts/slideLayout35.xml"/><Relationship Id="rId4" Type="http://schemas.openxmlformats.org/officeDocument/2006/relationships/slideLayout" Target="../slideLayouts/slideLayout36.xml"/><Relationship Id="rId9" Type="http://schemas.openxmlformats.org/officeDocument/2006/relationships/slideLayout" Target="../slideLayouts/slideLayout41.xml"/><Relationship Id="rId5" Type="http://schemas.openxmlformats.org/officeDocument/2006/relationships/slideLayout" Target="../slideLayouts/slideLayout37.xml"/><Relationship Id="rId6" Type="http://schemas.openxmlformats.org/officeDocument/2006/relationships/slideLayout" Target="../slideLayouts/slideLayout38.xml"/><Relationship Id="rId7" Type="http://schemas.openxmlformats.org/officeDocument/2006/relationships/slideLayout" Target="../slideLayouts/slideLayout39.xml"/><Relationship Id="rId8"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4.xml"/><Relationship Id="rId10" Type="http://schemas.openxmlformats.org/officeDocument/2006/relationships/slideLayout" Target="../slideLayouts/slideLayout53.xml"/><Relationship Id="rId13" Type="http://schemas.openxmlformats.org/officeDocument/2006/relationships/theme" Target="../theme/theme6.xml"/><Relationship Id="rId12" Type="http://schemas.openxmlformats.org/officeDocument/2006/relationships/slideLayout" Target="../slideLayouts/slideLayout55.xml"/><Relationship Id="rId1" Type="http://schemas.openxmlformats.org/officeDocument/2006/relationships/image" Target="../media/image2.png"/><Relationship Id="rId2" Type="http://schemas.openxmlformats.org/officeDocument/2006/relationships/slideLayout" Target="../slideLayouts/slideLayout45.xml"/><Relationship Id="rId3" Type="http://schemas.openxmlformats.org/officeDocument/2006/relationships/slideLayout" Target="../slideLayouts/slideLayout46.xml"/><Relationship Id="rId4" Type="http://schemas.openxmlformats.org/officeDocument/2006/relationships/slideLayout" Target="../slideLayouts/slideLayout47.xml"/><Relationship Id="rId9" Type="http://schemas.openxmlformats.org/officeDocument/2006/relationships/slideLayout" Target="../slideLayouts/slideLayout52.xml"/><Relationship Id="rId5" Type="http://schemas.openxmlformats.org/officeDocument/2006/relationships/slideLayout" Target="../slideLayouts/slideLayout48.xml"/><Relationship Id="rId6" Type="http://schemas.openxmlformats.org/officeDocument/2006/relationships/slideLayout" Target="../slideLayouts/slideLayout49.xml"/><Relationship Id="rId7" Type="http://schemas.openxmlformats.org/officeDocument/2006/relationships/slideLayout" Target="../slideLayouts/slideLayout50.xml"/><Relationship Id="rId8"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2"/>
        </a:solidFill>
      </p:bgPr>
    </p:bg>
    <p:spTree>
      <p:nvGrpSpPr>
        <p:cNvPr id="9" name="Shape 9"/>
        <p:cNvGrpSpPr/>
        <p:nvPr/>
      </p:nvGrpSpPr>
      <p:grpSpPr>
        <a:xfrm>
          <a:off x="0" y="0"/>
          <a:ext cx="0" cy="0"/>
          <a:chOff x="0" y="0"/>
          <a:chExt cx="0" cy="0"/>
        </a:xfrm>
      </p:grpSpPr>
      <p:sp>
        <p:nvSpPr>
          <p:cNvPr id="10" name="Google Shape;10;p1" title="Page Number Shape"/>
          <p:cNvSpPr/>
          <p:nvPr/>
        </p:nvSpPr>
        <p:spPr>
          <a:xfrm>
            <a:off x="8736012" y="5380580"/>
            <a:ext cx="407988" cy="819150"/>
          </a:xfrm>
          <a:custGeom>
            <a:rect b="b" l="l" r="r" t="t"/>
            <a:pathLst>
              <a:path extrusionOk="0" h="3612" w="1799">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rgbClr val="262626"/>
          </a:solidFill>
          <a:ln>
            <a:noFill/>
          </a:ln>
        </p:spPr>
      </p:sp>
      <p:sp>
        <p:nvSpPr>
          <p:cNvPr id="11" name="Google Shape;11;p1"/>
          <p:cNvSpPr txBox="1"/>
          <p:nvPr>
            <p:ph type="title"/>
          </p:nvPr>
        </p:nvSpPr>
        <p:spPr>
          <a:xfrm>
            <a:off x="571500" y="559678"/>
            <a:ext cx="2875430" cy="4952492"/>
          </a:xfrm>
          <a:prstGeom prst="rect">
            <a:avLst/>
          </a:prstGeom>
          <a:noFill/>
          <a:ln>
            <a:noFill/>
          </a:ln>
        </p:spPr>
        <p:txBody>
          <a:bodyPr anchorCtr="0" anchor="t" bIns="45700" lIns="91425" spcFirstLastPara="1" rIns="91425" wrap="square" tIns="45700">
            <a:noAutofit/>
          </a:bodyPr>
          <a:lstStyle>
            <a:lvl1pPr lvl="0" marR="0" rtl="0" algn="r">
              <a:lnSpc>
                <a:spcPct val="90000"/>
              </a:lnSpc>
              <a:spcBef>
                <a:spcPts val="0"/>
              </a:spcBef>
              <a:spcAft>
                <a:spcPts val="0"/>
              </a:spcAft>
              <a:buClr>
                <a:srgbClr val="262626"/>
              </a:buClr>
              <a:buSzPts val="3800"/>
              <a:buFont typeface="Century Schoolbook"/>
              <a:buNone/>
              <a:defRPr b="0" i="1" sz="3800" u="none" cap="none" strike="noStrike">
                <a:solidFill>
                  <a:srgbClr val="262626"/>
                </a:solidFill>
                <a:latin typeface="Century Schoolbook"/>
                <a:ea typeface="Century Schoolbook"/>
                <a:cs typeface="Century Schoolbook"/>
                <a:sym typeface="Century Schoolboo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 name="Google Shape;12;p1"/>
          <p:cNvSpPr txBox="1"/>
          <p:nvPr>
            <p:ph idx="1" type="body"/>
          </p:nvPr>
        </p:nvSpPr>
        <p:spPr>
          <a:xfrm>
            <a:off x="3886200" y="569066"/>
            <a:ext cx="4686299" cy="5655156"/>
          </a:xfrm>
          <a:prstGeom prst="rect">
            <a:avLst/>
          </a:prstGeom>
          <a:noFill/>
          <a:ln>
            <a:noFill/>
          </a:ln>
        </p:spPr>
        <p:txBody>
          <a:bodyPr anchorCtr="0" anchor="t" bIns="45700" lIns="91425" spcFirstLastPara="1" rIns="91425" wrap="square" tIns="45700">
            <a:noAutofit/>
          </a:bodyPr>
          <a:lstStyle>
            <a:lvl1pPr indent="-355600" lvl="0" marL="457200" marR="0" rtl="0" algn="l">
              <a:lnSpc>
                <a:spcPct val="112000"/>
              </a:lnSpc>
              <a:spcBef>
                <a:spcPts val="900"/>
              </a:spcBef>
              <a:spcAft>
                <a:spcPts val="0"/>
              </a:spcAft>
              <a:buClr>
                <a:srgbClr val="262626"/>
              </a:buClr>
              <a:buSzPts val="2000"/>
              <a:buFont typeface="Arial"/>
              <a:buChar char="•"/>
              <a:defRPr b="0" i="0" sz="2000" u="none" cap="none" strike="noStrike">
                <a:solidFill>
                  <a:srgbClr val="262626"/>
                </a:solidFill>
                <a:latin typeface="Corbel"/>
                <a:ea typeface="Corbel"/>
                <a:cs typeface="Corbel"/>
                <a:sym typeface="Corbel"/>
              </a:defRPr>
            </a:lvl1pPr>
            <a:lvl2pPr indent="-342900" lvl="1" marL="914400" marR="0" rtl="0" algn="l">
              <a:lnSpc>
                <a:spcPct val="112000"/>
              </a:lnSpc>
              <a:spcBef>
                <a:spcPts val="900"/>
              </a:spcBef>
              <a:spcAft>
                <a:spcPts val="0"/>
              </a:spcAft>
              <a:buClr>
                <a:srgbClr val="262626"/>
              </a:buClr>
              <a:buSzPts val="1800"/>
              <a:buFont typeface="Corbel"/>
              <a:buChar char="–"/>
              <a:defRPr b="0" i="0" sz="1800" u="none" cap="none" strike="noStrike">
                <a:solidFill>
                  <a:srgbClr val="262626"/>
                </a:solidFill>
                <a:latin typeface="Corbel"/>
                <a:ea typeface="Corbel"/>
                <a:cs typeface="Corbel"/>
                <a:sym typeface="Corbel"/>
              </a:defRPr>
            </a:lvl2pPr>
            <a:lvl3pPr indent="-330200" lvl="2" marL="1371600" marR="0" rtl="0" algn="l">
              <a:lnSpc>
                <a:spcPct val="112000"/>
              </a:lnSpc>
              <a:spcBef>
                <a:spcPts val="900"/>
              </a:spcBef>
              <a:spcAft>
                <a:spcPts val="0"/>
              </a:spcAft>
              <a:buClr>
                <a:srgbClr val="262626"/>
              </a:buClr>
              <a:buSzPts val="1600"/>
              <a:buFont typeface="Arial"/>
              <a:buChar char="•"/>
              <a:defRPr b="0" i="0" sz="1600" u="none" cap="none" strike="noStrike">
                <a:solidFill>
                  <a:srgbClr val="262626"/>
                </a:solidFill>
                <a:latin typeface="Corbel"/>
                <a:ea typeface="Corbel"/>
                <a:cs typeface="Corbel"/>
                <a:sym typeface="Corbel"/>
              </a:defRPr>
            </a:lvl3pPr>
            <a:lvl4pPr indent="-317500" lvl="3" marL="1828800" marR="0" rtl="0" algn="l">
              <a:lnSpc>
                <a:spcPct val="112000"/>
              </a:lnSpc>
              <a:spcBef>
                <a:spcPts val="900"/>
              </a:spcBef>
              <a:spcAft>
                <a:spcPts val="0"/>
              </a:spcAft>
              <a:buClr>
                <a:srgbClr val="262626"/>
              </a:buClr>
              <a:buSzPts val="1400"/>
              <a:buFont typeface="Corbel"/>
              <a:buChar char="–"/>
              <a:defRPr b="0" i="0" sz="1400" u="none" cap="none" strike="noStrike">
                <a:solidFill>
                  <a:srgbClr val="262626"/>
                </a:solidFill>
                <a:latin typeface="Corbel"/>
                <a:ea typeface="Corbel"/>
                <a:cs typeface="Corbel"/>
                <a:sym typeface="Corbel"/>
              </a:defRPr>
            </a:lvl4pPr>
            <a:lvl5pPr indent="-317500" lvl="4" marL="2286000" marR="0" rtl="0" algn="l">
              <a:lnSpc>
                <a:spcPct val="112000"/>
              </a:lnSpc>
              <a:spcBef>
                <a:spcPts val="900"/>
              </a:spcBef>
              <a:spcAft>
                <a:spcPts val="0"/>
              </a:spcAft>
              <a:buClr>
                <a:srgbClr val="262626"/>
              </a:buClr>
              <a:buSzPts val="1400"/>
              <a:buFont typeface="Arial"/>
              <a:buChar char="•"/>
              <a:defRPr b="0" i="1" sz="1400" u="none" cap="none" strike="noStrike">
                <a:solidFill>
                  <a:srgbClr val="262626"/>
                </a:solidFill>
                <a:latin typeface="Corbel"/>
                <a:ea typeface="Corbel"/>
                <a:cs typeface="Corbel"/>
                <a:sym typeface="Corbel"/>
              </a:defRPr>
            </a:lvl5pPr>
            <a:lvl6pPr indent="-317500" lvl="5" marL="2743200" marR="0" rtl="0" algn="l">
              <a:lnSpc>
                <a:spcPct val="112000"/>
              </a:lnSpc>
              <a:spcBef>
                <a:spcPts val="975"/>
              </a:spcBef>
              <a:spcAft>
                <a:spcPts val="0"/>
              </a:spcAft>
              <a:buClr>
                <a:srgbClr val="262626"/>
              </a:buClr>
              <a:buSzPts val="1400"/>
              <a:buFont typeface="Corbel"/>
              <a:buChar char="–"/>
              <a:defRPr b="0" i="0" sz="1400" u="none" cap="none" strike="noStrike">
                <a:solidFill>
                  <a:srgbClr val="262626"/>
                </a:solidFill>
                <a:latin typeface="Corbel"/>
                <a:ea typeface="Corbel"/>
                <a:cs typeface="Corbel"/>
                <a:sym typeface="Corbel"/>
              </a:defRPr>
            </a:lvl6pPr>
            <a:lvl7pPr indent="-317500" lvl="6" marL="3200400" marR="0" rtl="0" algn="l">
              <a:lnSpc>
                <a:spcPct val="112000"/>
              </a:lnSpc>
              <a:spcBef>
                <a:spcPts val="975"/>
              </a:spcBef>
              <a:spcAft>
                <a:spcPts val="0"/>
              </a:spcAft>
              <a:buClr>
                <a:srgbClr val="262626"/>
              </a:buClr>
              <a:buSzPts val="1400"/>
              <a:buFont typeface="Arial"/>
              <a:buChar char="•"/>
              <a:defRPr b="0" i="1" sz="1400" u="none" cap="none" strike="noStrike">
                <a:solidFill>
                  <a:srgbClr val="262626"/>
                </a:solidFill>
                <a:latin typeface="Corbel"/>
                <a:ea typeface="Corbel"/>
                <a:cs typeface="Corbel"/>
                <a:sym typeface="Corbel"/>
              </a:defRPr>
            </a:lvl7pPr>
            <a:lvl8pPr indent="-317500" lvl="7" marL="3657600" marR="0" rtl="0" algn="l">
              <a:lnSpc>
                <a:spcPct val="112000"/>
              </a:lnSpc>
              <a:spcBef>
                <a:spcPts val="975"/>
              </a:spcBef>
              <a:spcAft>
                <a:spcPts val="0"/>
              </a:spcAft>
              <a:buClr>
                <a:srgbClr val="262626"/>
              </a:buClr>
              <a:buSzPts val="1400"/>
              <a:buFont typeface="Corbel"/>
              <a:buChar char="–"/>
              <a:defRPr b="0" i="0" sz="1400" u="none" cap="none" strike="noStrike">
                <a:solidFill>
                  <a:srgbClr val="262626"/>
                </a:solidFill>
                <a:latin typeface="Corbel"/>
                <a:ea typeface="Corbel"/>
                <a:cs typeface="Corbel"/>
                <a:sym typeface="Corbel"/>
              </a:defRPr>
            </a:lvl8pPr>
            <a:lvl9pPr indent="-295275" lvl="8" marL="4114800" marR="0" rtl="0" algn="l">
              <a:lnSpc>
                <a:spcPct val="112000"/>
              </a:lnSpc>
              <a:spcBef>
                <a:spcPts val="975"/>
              </a:spcBef>
              <a:spcAft>
                <a:spcPts val="0"/>
              </a:spcAft>
              <a:buClr>
                <a:srgbClr val="262626"/>
              </a:buClr>
              <a:buSzPts val="1050"/>
              <a:buFont typeface="Arial"/>
              <a:buChar char="•"/>
              <a:defRPr b="0" i="1" sz="1050" u="none" cap="none" strike="noStrike">
                <a:solidFill>
                  <a:srgbClr val="262626"/>
                </a:solidFill>
                <a:latin typeface="Corbel"/>
                <a:ea typeface="Corbel"/>
                <a:cs typeface="Corbel"/>
                <a:sym typeface="Corbel"/>
              </a:defRPr>
            </a:lvl9pPr>
          </a:lstStyle>
          <a:p/>
        </p:txBody>
      </p:sp>
      <p:sp>
        <p:nvSpPr>
          <p:cNvPr id="13" name="Google Shape;13;p1"/>
          <p:cNvSpPr txBox="1"/>
          <p:nvPr>
            <p:ph idx="10" type="dt"/>
          </p:nvPr>
        </p:nvSpPr>
        <p:spPr>
          <a:xfrm>
            <a:off x="571501" y="5930061"/>
            <a:ext cx="2861142" cy="365125"/>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1" sz="750" u="none" cap="none" strike="noStrike">
                <a:solidFill>
                  <a:srgbClr val="262626"/>
                </a:solidFill>
                <a:latin typeface="Century Schoolbook"/>
                <a:ea typeface="Century Schoolbook"/>
                <a:cs typeface="Century Schoolbook"/>
                <a:sym typeface="Century Schoolbook"/>
              </a:defRPr>
            </a:lvl1pPr>
            <a:lvl2pPr lvl="1"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9pPr>
          </a:lstStyle>
          <a:p/>
        </p:txBody>
      </p:sp>
      <p:sp>
        <p:nvSpPr>
          <p:cNvPr id="14" name="Google Shape;14;p1"/>
          <p:cNvSpPr txBox="1"/>
          <p:nvPr>
            <p:ph idx="11" type="ftr"/>
          </p:nvPr>
        </p:nvSpPr>
        <p:spPr>
          <a:xfrm>
            <a:off x="571501" y="6314441"/>
            <a:ext cx="2861142" cy="365125"/>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1" i="1" sz="1100" u="none" cap="none" strike="noStrike">
                <a:solidFill>
                  <a:srgbClr val="262626"/>
                </a:solidFill>
                <a:latin typeface="Century Schoolbook"/>
                <a:ea typeface="Century Schoolbook"/>
                <a:cs typeface="Century Schoolbook"/>
                <a:sym typeface="Century Schoolbook"/>
              </a:defRPr>
            </a:lvl1pPr>
            <a:lvl2pPr lvl="1"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9pPr>
          </a:lstStyle>
          <a:p/>
        </p:txBody>
      </p:sp>
      <p:sp>
        <p:nvSpPr>
          <p:cNvPr id="15" name="Google Shape;15;p1"/>
          <p:cNvSpPr txBox="1"/>
          <p:nvPr>
            <p:ph idx="12" type="sldNum"/>
          </p:nvPr>
        </p:nvSpPr>
        <p:spPr>
          <a:xfrm>
            <a:off x="8736012" y="5607593"/>
            <a:ext cx="407987"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1" sz="1100" u="none" cap="none" strike="noStrike">
                <a:solidFill>
                  <a:schemeClr val="lt2"/>
                </a:solidFill>
                <a:latin typeface="Century Schoolbook"/>
                <a:ea typeface="Century Schoolbook"/>
                <a:cs typeface="Century Schoolbook"/>
                <a:sym typeface="Century Schoolbook"/>
              </a:defRPr>
            </a:lvl1pPr>
            <a:lvl2pPr indent="0" lvl="1" marL="0" marR="0" rtl="0" algn="r">
              <a:spcBef>
                <a:spcPts val="0"/>
              </a:spcBef>
              <a:buNone/>
              <a:defRPr b="0" i="1" sz="1100" u="none" cap="none" strike="noStrike">
                <a:solidFill>
                  <a:schemeClr val="lt2"/>
                </a:solidFill>
                <a:latin typeface="Century Schoolbook"/>
                <a:ea typeface="Century Schoolbook"/>
                <a:cs typeface="Century Schoolbook"/>
                <a:sym typeface="Century Schoolbook"/>
              </a:defRPr>
            </a:lvl2pPr>
            <a:lvl3pPr indent="0" lvl="2" marL="0" marR="0" rtl="0" algn="r">
              <a:spcBef>
                <a:spcPts val="0"/>
              </a:spcBef>
              <a:buNone/>
              <a:defRPr b="0" i="1" sz="1100" u="none" cap="none" strike="noStrike">
                <a:solidFill>
                  <a:schemeClr val="lt2"/>
                </a:solidFill>
                <a:latin typeface="Century Schoolbook"/>
                <a:ea typeface="Century Schoolbook"/>
                <a:cs typeface="Century Schoolbook"/>
                <a:sym typeface="Century Schoolbook"/>
              </a:defRPr>
            </a:lvl3pPr>
            <a:lvl4pPr indent="0" lvl="3" marL="0" marR="0" rtl="0" algn="r">
              <a:spcBef>
                <a:spcPts val="0"/>
              </a:spcBef>
              <a:buNone/>
              <a:defRPr b="0" i="1" sz="1100" u="none" cap="none" strike="noStrike">
                <a:solidFill>
                  <a:schemeClr val="lt2"/>
                </a:solidFill>
                <a:latin typeface="Century Schoolbook"/>
                <a:ea typeface="Century Schoolbook"/>
                <a:cs typeface="Century Schoolbook"/>
                <a:sym typeface="Century Schoolbook"/>
              </a:defRPr>
            </a:lvl4pPr>
            <a:lvl5pPr indent="0" lvl="4" marL="0" marR="0" rtl="0" algn="r">
              <a:spcBef>
                <a:spcPts val="0"/>
              </a:spcBef>
              <a:buNone/>
              <a:defRPr b="0" i="1" sz="1100" u="none" cap="none" strike="noStrike">
                <a:solidFill>
                  <a:schemeClr val="lt2"/>
                </a:solidFill>
                <a:latin typeface="Century Schoolbook"/>
                <a:ea typeface="Century Schoolbook"/>
                <a:cs typeface="Century Schoolbook"/>
                <a:sym typeface="Century Schoolbook"/>
              </a:defRPr>
            </a:lvl5pPr>
            <a:lvl6pPr indent="0" lvl="5" marL="0" marR="0" rtl="0" algn="r">
              <a:spcBef>
                <a:spcPts val="0"/>
              </a:spcBef>
              <a:buNone/>
              <a:defRPr b="0" i="1" sz="1100" u="none" cap="none" strike="noStrike">
                <a:solidFill>
                  <a:schemeClr val="lt2"/>
                </a:solidFill>
                <a:latin typeface="Century Schoolbook"/>
                <a:ea typeface="Century Schoolbook"/>
                <a:cs typeface="Century Schoolbook"/>
                <a:sym typeface="Century Schoolbook"/>
              </a:defRPr>
            </a:lvl6pPr>
            <a:lvl7pPr indent="0" lvl="6" marL="0" marR="0" rtl="0" algn="r">
              <a:spcBef>
                <a:spcPts val="0"/>
              </a:spcBef>
              <a:buNone/>
              <a:defRPr b="0" i="1" sz="1100" u="none" cap="none" strike="noStrike">
                <a:solidFill>
                  <a:schemeClr val="lt2"/>
                </a:solidFill>
                <a:latin typeface="Century Schoolbook"/>
                <a:ea typeface="Century Schoolbook"/>
                <a:cs typeface="Century Schoolbook"/>
                <a:sym typeface="Century Schoolbook"/>
              </a:defRPr>
            </a:lvl7pPr>
            <a:lvl8pPr indent="0" lvl="7" marL="0" marR="0" rtl="0" algn="r">
              <a:spcBef>
                <a:spcPts val="0"/>
              </a:spcBef>
              <a:buNone/>
              <a:defRPr b="0" i="1" sz="1100" u="none" cap="none" strike="noStrike">
                <a:solidFill>
                  <a:schemeClr val="lt2"/>
                </a:solidFill>
                <a:latin typeface="Century Schoolbook"/>
                <a:ea typeface="Century Schoolbook"/>
                <a:cs typeface="Century Schoolbook"/>
                <a:sym typeface="Century Schoolbook"/>
              </a:defRPr>
            </a:lvl8pPr>
            <a:lvl9pPr indent="0" lvl="8" marL="0" marR="0" rtl="0" algn="r">
              <a:spcBef>
                <a:spcPts val="0"/>
              </a:spcBef>
              <a:buNone/>
              <a:defRPr b="0" i="1" sz="1100" u="none" cap="none" strike="noStrike">
                <a:solidFill>
                  <a:schemeClr val="lt2"/>
                </a:solidFill>
                <a:latin typeface="Century Schoolbook"/>
                <a:ea typeface="Century Schoolbook"/>
                <a:cs typeface="Century Schoolbook"/>
                <a:sym typeface="Century Schoolbook"/>
              </a:defRPr>
            </a:lvl9pPr>
          </a:lstStyle>
          <a:p>
            <a:pPr indent="0" lvl="0" marL="0" rtl="0" algn="r">
              <a:spcBef>
                <a:spcPts val="0"/>
              </a:spcBef>
              <a:spcAft>
                <a:spcPts val="0"/>
              </a:spcAft>
              <a:buNone/>
            </a:pPr>
            <a:fld id="{00000000-1234-1234-1234-123412341234}" type="slidenum">
              <a:rPr lang="en-US"/>
              <a:t>‹#›</a:t>
            </a:fld>
            <a:endParaRPr/>
          </a:p>
        </p:txBody>
      </p:sp>
      <p:cxnSp>
        <p:nvCxnSpPr>
          <p:cNvPr id="16" name="Google Shape;16;p1"/>
          <p:cNvCxnSpPr/>
          <p:nvPr/>
        </p:nvCxnSpPr>
        <p:spPr>
          <a:xfrm>
            <a:off x="0" y="6199730"/>
            <a:ext cx="3371850" cy="0"/>
          </a:xfrm>
          <a:prstGeom prst="straightConnector1">
            <a:avLst/>
          </a:prstGeom>
          <a:noFill/>
          <a:ln cap="flat" cmpd="sng" w="25400">
            <a:solidFill>
              <a:srgbClr val="262626"/>
            </a:solidFill>
            <a:prstDash val="solid"/>
            <a:round/>
            <a:headEnd len="sm" w="sm" type="none"/>
            <a:tailEnd len="sm" w="sm" type="none"/>
          </a:ln>
        </p:spPr>
      </p:cxnSp>
      <p:cxnSp>
        <p:nvCxnSpPr>
          <p:cNvPr id="17" name="Google Shape;17;p1"/>
          <p:cNvCxnSpPr/>
          <p:nvPr/>
        </p:nvCxnSpPr>
        <p:spPr>
          <a:xfrm>
            <a:off x="0" y="6199730"/>
            <a:ext cx="3371850" cy="0"/>
          </a:xfrm>
          <a:prstGeom prst="straightConnector1">
            <a:avLst/>
          </a:prstGeom>
          <a:noFill/>
          <a:ln cap="flat" cmpd="sng" w="25400">
            <a:solidFill>
              <a:srgbClr val="262626"/>
            </a:solidFill>
            <a:prstDash val="solid"/>
            <a:round/>
            <a:headEnd len="sm" w="sm" type="none"/>
            <a:tailEnd len="sm" w="sm" type="none"/>
          </a:ln>
        </p:spPr>
      </p:cxnSp>
      <p:pic>
        <p:nvPicPr>
          <p:cNvPr descr="PowerPoint__strategic plan template-03.png" id="18" name="Google Shape;18;p1"/>
          <p:cNvPicPr preferRelativeResize="0"/>
          <p:nvPr/>
        </p:nvPicPr>
        <p:blipFill rotWithShape="1">
          <a:blip r:embed="rId1">
            <a:alphaModFix/>
          </a:blip>
          <a:srcRect b="0" l="0" r="0" t="0"/>
          <a:stretch/>
        </p:blipFill>
        <p:spPr>
          <a:xfrm>
            <a:off x="0" y="0"/>
            <a:ext cx="9144000" cy="68580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832">
          <p15:clr>
            <a:srgbClr val="F26B43"/>
          </p15:clr>
        </p15:guide>
        <p15:guide id="2" pos="480">
          <p15:clr>
            <a:srgbClr val="F26B43"/>
          </p15:clr>
        </p15:guide>
        <p15:guide id="3" pos="7200">
          <p15:clr>
            <a:srgbClr val="F26B43"/>
          </p15:clr>
        </p15:guide>
        <p15:guide id="4" pos="3264">
          <p15:clr>
            <a:srgbClr val="F26B43"/>
          </p15:clr>
        </p15:guide>
        <p15:guide id="5" pos="2124">
          <p15:clr>
            <a:srgbClr val="F26B43"/>
          </p15:clr>
        </p15:guide>
        <p15:guide id="6" pos="360">
          <p15:clr>
            <a:srgbClr val="F26B43"/>
          </p15:clr>
        </p15:guide>
        <p15:guide id="7" orient="horz" pos="432">
          <p15:clr>
            <a:srgbClr val="F26B43"/>
          </p15:clr>
        </p15:guide>
        <p15:guide id="8" pos="5400">
          <p15:clr>
            <a:srgbClr val="F26B43"/>
          </p15:clr>
        </p15:guide>
        <p15:guide id="9" pos="244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7" name="Shape 97"/>
        <p:cNvGrpSpPr/>
        <p:nvPr/>
      </p:nvGrpSpPr>
      <p:grpSpPr>
        <a:xfrm>
          <a:off x="0" y="0"/>
          <a:ext cx="0" cy="0"/>
          <a:chOff x="0" y="0"/>
          <a:chExt cx="0" cy="0"/>
        </a:xfrm>
      </p:grpSpPr>
      <p:pic>
        <p:nvPicPr>
          <p:cNvPr descr="PowerPoint__strategic plan template-03.png" id="98" name="Google Shape;98;p13"/>
          <p:cNvPicPr preferRelativeResize="0"/>
          <p:nvPr/>
        </p:nvPicPr>
        <p:blipFill rotWithShape="1">
          <a:blip r:embed="rId1">
            <a:alphaModFix/>
          </a:blip>
          <a:srcRect b="0" l="0" r="0" t="0"/>
          <a:stretch/>
        </p:blipFill>
        <p:spPr>
          <a:xfrm>
            <a:off x="0" y="0"/>
            <a:ext cx="9144000" cy="6858000"/>
          </a:xfrm>
          <a:prstGeom prst="rect">
            <a:avLst/>
          </a:prstGeom>
          <a:noFill/>
          <a:ln>
            <a:noFill/>
          </a:ln>
        </p:spPr>
      </p:pic>
      <p:sp>
        <p:nvSpPr>
          <p:cNvPr id="99" name="Google Shape;99;p1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00" name="Google Shape;100;p1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01" name="Google Shape;101;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2" name="Google Shape;102;p13"/>
          <p:cNvSpPr txBox="1"/>
          <p:nvPr>
            <p:ph idx="12" type="sldNum"/>
          </p:nvPr>
        </p:nvSpPr>
        <p:spPr>
          <a:xfrm>
            <a:off x="15976" y="6356350"/>
            <a:ext cx="690332"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1" i="0" sz="1050" u="none" cap="none" strike="noStrike">
                <a:solidFill>
                  <a:schemeClr val="lt1"/>
                </a:solidFill>
                <a:latin typeface="Calibri"/>
                <a:ea typeface="Calibri"/>
                <a:cs typeface="Calibri"/>
                <a:sym typeface="Calibri"/>
              </a:defRPr>
            </a:lvl1pPr>
            <a:lvl2pPr indent="0" lvl="1" marL="0" marR="0" rtl="0" algn="ctr">
              <a:spcBef>
                <a:spcPts val="0"/>
              </a:spcBef>
              <a:buNone/>
              <a:defRPr b="1" i="0" sz="1050" u="none" cap="none" strike="noStrike">
                <a:solidFill>
                  <a:schemeClr val="lt1"/>
                </a:solidFill>
                <a:latin typeface="Calibri"/>
                <a:ea typeface="Calibri"/>
                <a:cs typeface="Calibri"/>
                <a:sym typeface="Calibri"/>
              </a:defRPr>
            </a:lvl2pPr>
            <a:lvl3pPr indent="0" lvl="2" marL="0" marR="0" rtl="0" algn="ctr">
              <a:spcBef>
                <a:spcPts val="0"/>
              </a:spcBef>
              <a:buNone/>
              <a:defRPr b="1" i="0" sz="1050" u="none" cap="none" strike="noStrike">
                <a:solidFill>
                  <a:schemeClr val="lt1"/>
                </a:solidFill>
                <a:latin typeface="Calibri"/>
                <a:ea typeface="Calibri"/>
                <a:cs typeface="Calibri"/>
                <a:sym typeface="Calibri"/>
              </a:defRPr>
            </a:lvl3pPr>
            <a:lvl4pPr indent="0" lvl="3" marL="0" marR="0" rtl="0" algn="ctr">
              <a:spcBef>
                <a:spcPts val="0"/>
              </a:spcBef>
              <a:buNone/>
              <a:defRPr b="1" i="0" sz="1050" u="none" cap="none" strike="noStrike">
                <a:solidFill>
                  <a:schemeClr val="lt1"/>
                </a:solidFill>
                <a:latin typeface="Calibri"/>
                <a:ea typeface="Calibri"/>
                <a:cs typeface="Calibri"/>
                <a:sym typeface="Calibri"/>
              </a:defRPr>
            </a:lvl4pPr>
            <a:lvl5pPr indent="0" lvl="4" marL="0" marR="0" rtl="0" algn="ctr">
              <a:spcBef>
                <a:spcPts val="0"/>
              </a:spcBef>
              <a:buNone/>
              <a:defRPr b="1" i="0" sz="1050" u="none" cap="none" strike="noStrike">
                <a:solidFill>
                  <a:schemeClr val="lt1"/>
                </a:solidFill>
                <a:latin typeface="Calibri"/>
                <a:ea typeface="Calibri"/>
                <a:cs typeface="Calibri"/>
                <a:sym typeface="Calibri"/>
              </a:defRPr>
            </a:lvl5pPr>
            <a:lvl6pPr indent="0" lvl="5" marL="0" marR="0" rtl="0" algn="ctr">
              <a:spcBef>
                <a:spcPts val="0"/>
              </a:spcBef>
              <a:buNone/>
              <a:defRPr b="1" i="0" sz="1050" u="none" cap="none" strike="noStrike">
                <a:solidFill>
                  <a:schemeClr val="lt1"/>
                </a:solidFill>
                <a:latin typeface="Calibri"/>
                <a:ea typeface="Calibri"/>
                <a:cs typeface="Calibri"/>
                <a:sym typeface="Calibri"/>
              </a:defRPr>
            </a:lvl6pPr>
            <a:lvl7pPr indent="0" lvl="6" marL="0" marR="0" rtl="0" algn="ctr">
              <a:spcBef>
                <a:spcPts val="0"/>
              </a:spcBef>
              <a:buNone/>
              <a:defRPr b="1" i="0" sz="1050" u="none" cap="none" strike="noStrike">
                <a:solidFill>
                  <a:schemeClr val="lt1"/>
                </a:solidFill>
                <a:latin typeface="Calibri"/>
                <a:ea typeface="Calibri"/>
                <a:cs typeface="Calibri"/>
                <a:sym typeface="Calibri"/>
              </a:defRPr>
            </a:lvl7pPr>
            <a:lvl8pPr indent="0" lvl="7" marL="0" marR="0" rtl="0" algn="ctr">
              <a:spcBef>
                <a:spcPts val="0"/>
              </a:spcBef>
              <a:buNone/>
              <a:defRPr b="1" i="0" sz="1050" u="none" cap="none" strike="noStrike">
                <a:solidFill>
                  <a:schemeClr val="lt1"/>
                </a:solidFill>
                <a:latin typeface="Calibri"/>
                <a:ea typeface="Calibri"/>
                <a:cs typeface="Calibri"/>
                <a:sym typeface="Calibri"/>
              </a:defRPr>
            </a:lvl8pPr>
            <a:lvl9pPr indent="0" lvl="8" marL="0" marR="0" rtl="0" algn="ctr">
              <a:spcBef>
                <a:spcPts val="0"/>
              </a:spcBef>
              <a:buNone/>
              <a:defRPr b="1" i="0" sz="105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103" name="Google Shape;103;p13"/>
          <p:cNvSpPr txBox="1"/>
          <p:nvPr>
            <p:ph idx="10" type="dt"/>
          </p:nvPr>
        </p:nvSpPr>
        <p:spPr>
          <a:xfrm>
            <a:off x="872702"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2"/>
        </a:solidFill>
      </p:bgPr>
    </p:bg>
    <p:spTree>
      <p:nvGrpSpPr>
        <p:cNvPr id="173" name="Shape 173"/>
        <p:cNvGrpSpPr/>
        <p:nvPr/>
      </p:nvGrpSpPr>
      <p:grpSpPr>
        <a:xfrm>
          <a:off x="0" y="0"/>
          <a:ext cx="0" cy="0"/>
          <a:chOff x="0" y="0"/>
          <a:chExt cx="0" cy="0"/>
        </a:xfrm>
      </p:grpSpPr>
      <p:sp>
        <p:nvSpPr>
          <p:cNvPr id="174" name="Google Shape;174;p25" title="Page Number Shape"/>
          <p:cNvSpPr/>
          <p:nvPr/>
        </p:nvSpPr>
        <p:spPr>
          <a:xfrm>
            <a:off x="8736012" y="5380580"/>
            <a:ext cx="407988" cy="819150"/>
          </a:xfrm>
          <a:custGeom>
            <a:rect b="b" l="l" r="r" t="t"/>
            <a:pathLst>
              <a:path extrusionOk="0" h="3612" w="1799">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rgbClr val="262626"/>
          </a:solidFill>
          <a:ln>
            <a:noFill/>
          </a:ln>
        </p:spPr>
      </p:sp>
      <p:sp>
        <p:nvSpPr>
          <p:cNvPr id="175" name="Google Shape;175;p25"/>
          <p:cNvSpPr txBox="1"/>
          <p:nvPr>
            <p:ph type="title"/>
          </p:nvPr>
        </p:nvSpPr>
        <p:spPr>
          <a:xfrm>
            <a:off x="571501" y="559678"/>
            <a:ext cx="2875430" cy="4952492"/>
          </a:xfrm>
          <a:prstGeom prst="rect">
            <a:avLst/>
          </a:prstGeom>
          <a:noFill/>
          <a:ln>
            <a:noFill/>
          </a:ln>
        </p:spPr>
        <p:txBody>
          <a:bodyPr anchorCtr="0" anchor="t" bIns="45700" lIns="91425" spcFirstLastPara="1" rIns="91425" wrap="square" tIns="45700">
            <a:noAutofit/>
          </a:bodyPr>
          <a:lstStyle>
            <a:lvl1pPr lvl="0" marR="0" rtl="0" algn="r">
              <a:lnSpc>
                <a:spcPct val="90000"/>
              </a:lnSpc>
              <a:spcBef>
                <a:spcPts val="0"/>
              </a:spcBef>
              <a:spcAft>
                <a:spcPts val="0"/>
              </a:spcAft>
              <a:buClr>
                <a:srgbClr val="262626"/>
              </a:buClr>
              <a:buSzPts val="2850"/>
              <a:buFont typeface="Century Schoolbook"/>
              <a:buNone/>
              <a:defRPr b="0" i="1" sz="2850" u="none" cap="none" strike="noStrike">
                <a:solidFill>
                  <a:srgbClr val="262626"/>
                </a:solidFill>
                <a:latin typeface="Century Schoolbook"/>
                <a:ea typeface="Century Schoolbook"/>
                <a:cs typeface="Century Schoolbook"/>
                <a:sym typeface="Century Schoolboo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76" name="Google Shape;176;p25"/>
          <p:cNvSpPr txBox="1"/>
          <p:nvPr>
            <p:ph idx="1" type="body"/>
          </p:nvPr>
        </p:nvSpPr>
        <p:spPr>
          <a:xfrm>
            <a:off x="3886201" y="569066"/>
            <a:ext cx="4686299" cy="5655156"/>
          </a:xfrm>
          <a:prstGeom prst="rect">
            <a:avLst/>
          </a:prstGeom>
          <a:noFill/>
          <a:ln>
            <a:noFill/>
          </a:ln>
        </p:spPr>
        <p:txBody>
          <a:bodyPr anchorCtr="0" anchor="t" bIns="45700" lIns="91425" spcFirstLastPara="1" rIns="91425" wrap="square" tIns="45700">
            <a:noAutofit/>
          </a:bodyPr>
          <a:lstStyle>
            <a:lvl1pPr indent="-323850" lvl="0" marL="457200" marR="0" rtl="0" algn="l">
              <a:lnSpc>
                <a:spcPct val="112000"/>
              </a:lnSpc>
              <a:spcBef>
                <a:spcPts val="675"/>
              </a:spcBef>
              <a:spcAft>
                <a:spcPts val="0"/>
              </a:spcAft>
              <a:buClr>
                <a:srgbClr val="262626"/>
              </a:buClr>
              <a:buSzPts val="1500"/>
              <a:buFont typeface="Arial"/>
              <a:buChar char="•"/>
              <a:defRPr b="0" i="0" sz="1500" u="none" cap="none" strike="noStrike">
                <a:solidFill>
                  <a:srgbClr val="262626"/>
                </a:solidFill>
                <a:latin typeface="Corbel"/>
                <a:ea typeface="Corbel"/>
                <a:cs typeface="Corbel"/>
                <a:sym typeface="Corbel"/>
              </a:defRPr>
            </a:lvl1pPr>
            <a:lvl2pPr indent="-314325" lvl="1" marL="914400" marR="0" rtl="0" algn="l">
              <a:lnSpc>
                <a:spcPct val="112000"/>
              </a:lnSpc>
              <a:spcBef>
                <a:spcPts val="675"/>
              </a:spcBef>
              <a:spcAft>
                <a:spcPts val="0"/>
              </a:spcAft>
              <a:buClr>
                <a:srgbClr val="262626"/>
              </a:buClr>
              <a:buSzPts val="1350"/>
              <a:buFont typeface="Corbel"/>
              <a:buChar char="–"/>
              <a:defRPr b="0" i="0" sz="1350" u="none" cap="none" strike="noStrike">
                <a:solidFill>
                  <a:srgbClr val="262626"/>
                </a:solidFill>
                <a:latin typeface="Corbel"/>
                <a:ea typeface="Corbel"/>
                <a:cs typeface="Corbel"/>
                <a:sym typeface="Corbel"/>
              </a:defRPr>
            </a:lvl2pPr>
            <a:lvl3pPr indent="-304800" lvl="2" marL="1371600" marR="0" rtl="0" algn="l">
              <a:lnSpc>
                <a:spcPct val="112000"/>
              </a:lnSpc>
              <a:spcBef>
                <a:spcPts val="675"/>
              </a:spcBef>
              <a:spcAft>
                <a:spcPts val="0"/>
              </a:spcAft>
              <a:buClr>
                <a:srgbClr val="262626"/>
              </a:buClr>
              <a:buSzPts val="1200"/>
              <a:buFont typeface="Arial"/>
              <a:buChar char="•"/>
              <a:defRPr b="0" i="0" sz="1200" u="none" cap="none" strike="noStrike">
                <a:solidFill>
                  <a:srgbClr val="262626"/>
                </a:solidFill>
                <a:latin typeface="Corbel"/>
                <a:ea typeface="Corbel"/>
                <a:cs typeface="Corbel"/>
                <a:sym typeface="Corbel"/>
              </a:defRPr>
            </a:lvl3pPr>
            <a:lvl4pPr indent="-295275" lvl="3" marL="1828800" marR="0" rtl="0" algn="l">
              <a:lnSpc>
                <a:spcPct val="112000"/>
              </a:lnSpc>
              <a:spcBef>
                <a:spcPts val="675"/>
              </a:spcBef>
              <a:spcAft>
                <a:spcPts val="0"/>
              </a:spcAft>
              <a:buClr>
                <a:srgbClr val="262626"/>
              </a:buClr>
              <a:buSzPts val="1050"/>
              <a:buFont typeface="Corbel"/>
              <a:buChar char="–"/>
              <a:defRPr b="0" i="0" sz="1050" u="none" cap="none" strike="noStrike">
                <a:solidFill>
                  <a:srgbClr val="262626"/>
                </a:solidFill>
                <a:latin typeface="Corbel"/>
                <a:ea typeface="Corbel"/>
                <a:cs typeface="Corbel"/>
                <a:sym typeface="Corbel"/>
              </a:defRPr>
            </a:lvl4pPr>
            <a:lvl5pPr indent="-295275" lvl="4" marL="2286000" marR="0" rtl="0" algn="l">
              <a:lnSpc>
                <a:spcPct val="112000"/>
              </a:lnSpc>
              <a:spcBef>
                <a:spcPts val="675"/>
              </a:spcBef>
              <a:spcAft>
                <a:spcPts val="0"/>
              </a:spcAft>
              <a:buClr>
                <a:srgbClr val="262626"/>
              </a:buClr>
              <a:buSzPts val="1050"/>
              <a:buFont typeface="Arial"/>
              <a:buChar char="•"/>
              <a:defRPr b="0" i="1" sz="1050" u="none" cap="none" strike="noStrike">
                <a:solidFill>
                  <a:srgbClr val="262626"/>
                </a:solidFill>
                <a:latin typeface="Corbel"/>
                <a:ea typeface="Corbel"/>
                <a:cs typeface="Corbel"/>
                <a:sym typeface="Corbel"/>
              </a:defRPr>
            </a:lvl5pPr>
            <a:lvl6pPr indent="-295275" lvl="5" marL="2743200" marR="0" rtl="0" algn="l">
              <a:lnSpc>
                <a:spcPct val="112000"/>
              </a:lnSpc>
              <a:spcBef>
                <a:spcPts val="731"/>
              </a:spcBef>
              <a:spcAft>
                <a:spcPts val="0"/>
              </a:spcAft>
              <a:buClr>
                <a:srgbClr val="262626"/>
              </a:buClr>
              <a:buSzPts val="1050"/>
              <a:buFont typeface="Corbel"/>
              <a:buChar char="–"/>
              <a:defRPr b="0" i="0" sz="1050" u="none" cap="none" strike="noStrike">
                <a:solidFill>
                  <a:srgbClr val="262626"/>
                </a:solidFill>
                <a:latin typeface="Corbel"/>
                <a:ea typeface="Corbel"/>
                <a:cs typeface="Corbel"/>
                <a:sym typeface="Corbel"/>
              </a:defRPr>
            </a:lvl6pPr>
            <a:lvl7pPr indent="-295275" lvl="6" marL="3200400" marR="0" rtl="0" algn="l">
              <a:lnSpc>
                <a:spcPct val="112000"/>
              </a:lnSpc>
              <a:spcBef>
                <a:spcPts val="731"/>
              </a:spcBef>
              <a:spcAft>
                <a:spcPts val="0"/>
              </a:spcAft>
              <a:buClr>
                <a:srgbClr val="262626"/>
              </a:buClr>
              <a:buSzPts val="1050"/>
              <a:buFont typeface="Arial"/>
              <a:buChar char="•"/>
              <a:defRPr b="0" i="1" sz="1050" u="none" cap="none" strike="noStrike">
                <a:solidFill>
                  <a:srgbClr val="262626"/>
                </a:solidFill>
                <a:latin typeface="Corbel"/>
                <a:ea typeface="Corbel"/>
                <a:cs typeface="Corbel"/>
                <a:sym typeface="Corbel"/>
              </a:defRPr>
            </a:lvl7pPr>
            <a:lvl8pPr indent="-295275" lvl="7" marL="3657600" marR="0" rtl="0" algn="l">
              <a:lnSpc>
                <a:spcPct val="112000"/>
              </a:lnSpc>
              <a:spcBef>
                <a:spcPts val="731"/>
              </a:spcBef>
              <a:spcAft>
                <a:spcPts val="0"/>
              </a:spcAft>
              <a:buClr>
                <a:srgbClr val="262626"/>
              </a:buClr>
              <a:buSzPts val="1050"/>
              <a:buFont typeface="Corbel"/>
              <a:buChar char="–"/>
              <a:defRPr b="0" i="0" sz="1050" u="none" cap="none" strike="noStrike">
                <a:solidFill>
                  <a:srgbClr val="262626"/>
                </a:solidFill>
                <a:latin typeface="Corbel"/>
                <a:ea typeface="Corbel"/>
                <a:cs typeface="Corbel"/>
                <a:sym typeface="Corbel"/>
              </a:defRPr>
            </a:lvl8pPr>
            <a:lvl9pPr indent="-278638" lvl="8" marL="4114800" marR="0" rtl="0" algn="l">
              <a:lnSpc>
                <a:spcPct val="112000"/>
              </a:lnSpc>
              <a:spcBef>
                <a:spcPts val="731"/>
              </a:spcBef>
              <a:spcAft>
                <a:spcPts val="0"/>
              </a:spcAft>
              <a:buClr>
                <a:srgbClr val="262626"/>
              </a:buClr>
              <a:buSzPts val="788"/>
              <a:buFont typeface="Arial"/>
              <a:buChar char="•"/>
              <a:defRPr b="0" i="1" sz="788" u="none" cap="none" strike="noStrike">
                <a:solidFill>
                  <a:srgbClr val="262626"/>
                </a:solidFill>
                <a:latin typeface="Corbel"/>
                <a:ea typeface="Corbel"/>
                <a:cs typeface="Corbel"/>
                <a:sym typeface="Corbel"/>
              </a:defRPr>
            </a:lvl9pPr>
          </a:lstStyle>
          <a:p/>
        </p:txBody>
      </p:sp>
      <p:sp>
        <p:nvSpPr>
          <p:cNvPr id="177" name="Google Shape;177;p25"/>
          <p:cNvSpPr txBox="1"/>
          <p:nvPr>
            <p:ph idx="10" type="dt"/>
          </p:nvPr>
        </p:nvSpPr>
        <p:spPr>
          <a:xfrm>
            <a:off x="571501" y="5930063"/>
            <a:ext cx="2861142" cy="365125"/>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1" sz="563" u="none" cap="none" strike="noStrike">
                <a:solidFill>
                  <a:srgbClr val="262626"/>
                </a:solidFill>
                <a:latin typeface="Century Schoolbook"/>
                <a:ea typeface="Century Schoolbook"/>
                <a:cs typeface="Century Schoolbook"/>
                <a:sym typeface="Century Schoolbook"/>
              </a:defRPr>
            </a:lvl1pPr>
            <a:lvl2pPr lvl="1"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9pPr>
          </a:lstStyle>
          <a:p/>
        </p:txBody>
      </p:sp>
      <p:sp>
        <p:nvSpPr>
          <p:cNvPr id="178" name="Google Shape;178;p25"/>
          <p:cNvSpPr txBox="1"/>
          <p:nvPr>
            <p:ph idx="11" type="ftr"/>
          </p:nvPr>
        </p:nvSpPr>
        <p:spPr>
          <a:xfrm>
            <a:off x="571501" y="6314443"/>
            <a:ext cx="2861142" cy="365125"/>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1" i="1" sz="825" u="none" cap="none" strike="noStrike">
                <a:solidFill>
                  <a:srgbClr val="262626"/>
                </a:solidFill>
                <a:latin typeface="Century Schoolbook"/>
                <a:ea typeface="Century Schoolbook"/>
                <a:cs typeface="Century Schoolbook"/>
                <a:sym typeface="Century Schoolbook"/>
              </a:defRPr>
            </a:lvl1pPr>
            <a:lvl2pPr lvl="1"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9pPr>
          </a:lstStyle>
          <a:p/>
        </p:txBody>
      </p:sp>
      <p:sp>
        <p:nvSpPr>
          <p:cNvPr id="179" name="Google Shape;179;p25"/>
          <p:cNvSpPr txBox="1"/>
          <p:nvPr>
            <p:ph idx="12" type="sldNum"/>
          </p:nvPr>
        </p:nvSpPr>
        <p:spPr>
          <a:xfrm>
            <a:off x="8736013" y="5607595"/>
            <a:ext cx="407987"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1" sz="825" u="none" cap="none" strike="noStrike">
                <a:solidFill>
                  <a:srgbClr val="F5F5F5"/>
                </a:solidFill>
                <a:latin typeface="Century Schoolbook"/>
                <a:ea typeface="Century Schoolbook"/>
                <a:cs typeface="Century Schoolbook"/>
                <a:sym typeface="Century Schoolbook"/>
              </a:defRPr>
            </a:lvl1pPr>
            <a:lvl2pPr indent="0" lvl="1" marL="0" marR="0" rtl="0" algn="r">
              <a:spcBef>
                <a:spcPts val="0"/>
              </a:spcBef>
              <a:buNone/>
              <a:defRPr b="0" i="1" sz="825" u="none" cap="none" strike="noStrike">
                <a:solidFill>
                  <a:srgbClr val="F5F5F5"/>
                </a:solidFill>
                <a:latin typeface="Century Schoolbook"/>
                <a:ea typeface="Century Schoolbook"/>
                <a:cs typeface="Century Schoolbook"/>
                <a:sym typeface="Century Schoolbook"/>
              </a:defRPr>
            </a:lvl2pPr>
            <a:lvl3pPr indent="0" lvl="2" marL="0" marR="0" rtl="0" algn="r">
              <a:spcBef>
                <a:spcPts val="0"/>
              </a:spcBef>
              <a:buNone/>
              <a:defRPr b="0" i="1" sz="825" u="none" cap="none" strike="noStrike">
                <a:solidFill>
                  <a:srgbClr val="F5F5F5"/>
                </a:solidFill>
                <a:latin typeface="Century Schoolbook"/>
                <a:ea typeface="Century Schoolbook"/>
                <a:cs typeface="Century Schoolbook"/>
                <a:sym typeface="Century Schoolbook"/>
              </a:defRPr>
            </a:lvl3pPr>
            <a:lvl4pPr indent="0" lvl="3" marL="0" marR="0" rtl="0" algn="r">
              <a:spcBef>
                <a:spcPts val="0"/>
              </a:spcBef>
              <a:buNone/>
              <a:defRPr b="0" i="1" sz="825" u="none" cap="none" strike="noStrike">
                <a:solidFill>
                  <a:srgbClr val="F5F5F5"/>
                </a:solidFill>
                <a:latin typeface="Century Schoolbook"/>
                <a:ea typeface="Century Schoolbook"/>
                <a:cs typeface="Century Schoolbook"/>
                <a:sym typeface="Century Schoolbook"/>
              </a:defRPr>
            </a:lvl4pPr>
            <a:lvl5pPr indent="0" lvl="4" marL="0" marR="0" rtl="0" algn="r">
              <a:spcBef>
                <a:spcPts val="0"/>
              </a:spcBef>
              <a:buNone/>
              <a:defRPr b="0" i="1" sz="825" u="none" cap="none" strike="noStrike">
                <a:solidFill>
                  <a:srgbClr val="F5F5F5"/>
                </a:solidFill>
                <a:latin typeface="Century Schoolbook"/>
                <a:ea typeface="Century Schoolbook"/>
                <a:cs typeface="Century Schoolbook"/>
                <a:sym typeface="Century Schoolbook"/>
              </a:defRPr>
            </a:lvl5pPr>
            <a:lvl6pPr indent="0" lvl="5" marL="0" marR="0" rtl="0" algn="r">
              <a:spcBef>
                <a:spcPts val="0"/>
              </a:spcBef>
              <a:buNone/>
              <a:defRPr b="0" i="1" sz="825" u="none" cap="none" strike="noStrike">
                <a:solidFill>
                  <a:srgbClr val="F5F5F5"/>
                </a:solidFill>
                <a:latin typeface="Century Schoolbook"/>
                <a:ea typeface="Century Schoolbook"/>
                <a:cs typeface="Century Schoolbook"/>
                <a:sym typeface="Century Schoolbook"/>
              </a:defRPr>
            </a:lvl6pPr>
            <a:lvl7pPr indent="0" lvl="6" marL="0" marR="0" rtl="0" algn="r">
              <a:spcBef>
                <a:spcPts val="0"/>
              </a:spcBef>
              <a:buNone/>
              <a:defRPr b="0" i="1" sz="825" u="none" cap="none" strike="noStrike">
                <a:solidFill>
                  <a:srgbClr val="F5F5F5"/>
                </a:solidFill>
                <a:latin typeface="Century Schoolbook"/>
                <a:ea typeface="Century Schoolbook"/>
                <a:cs typeface="Century Schoolbook"/>
                <a:sym typeface="Century Schoolbook"/>
              </a:defRPr>
            </a:lvl7pPr>
            <a:lvl8pPr indent="0" lvl="7" marL="0" marR="0" rtl="0" algn="r">
              <a:spcBef>
                <a:spcPts val="0"/>
              </a:spcBef>
              <a:buNone/>
              <a:defRPr b="0" i="1" sz="825" u="none" cap="none" strike="noStrike">
                <a:solidFill>
                  <a:srgbClr val="F5F5F5"/>
                </a:solidFill>
                <a:latin typeface="Century Schoolbook"/>
                <a:ea typeface="Century Schoolbook"/>
                <a:cs typeface="Century Schoolbook"/>
                <a:sym typeface="Century Schoolbook"/>
              </a:defRPr>
            </a:lvl8pPr>
            <a:lvl9pPr indent="0" lvl="8" marL="0" marR="0" rtl="0" algn="r">
              <a:spcBef>
                <a:spcPts val="0"/>
              </a:spcBef>
              <a:buNone/>
              <a:defRPr b="0" i="1" sz="825" u="none" cap="none" strike="noStrike">
                <a:solidFill>
                  <a:srgbClr val="F5F5F5"/>
                </a:solidFill>
                <a:latin typeface="Century Schoolbook"/>
                <a:ea typeface="Century Schoolbook"/>
                <a:cs typeface="Century Schoolbook"/>
                <a:sym typeface="Century Schoolbook"/>
              </a:defRPr>
            </a:lvl9pPr>
          </a:lstStyle>
          <a:p>
            <a:pPr indent="0" lvl="0" marL="0" rtl="0" algn="r">
              <a:spcBef>
                <a:spcPts val="0"/>
              </a:spcBef>
              <a:spcAft>
                <a:spcPts val="0"/>
              </a:spcAft>
              <a:buNone/>
            </a:pPr>
            <a:fld id="{00000000-1234-1234-1234-123412341234}" type="slidenum">
              <a:rPr lang="en-US"/>
              <a:t>‹#›</a:t>
            </a:fld>
            <a:endParaRPr/>
          </a:p>
        </p:txBody>
      </p:sp>
      <p:cxnSp>
        <p:nvCxnSpPr>
          <p:cNvPr id="180" name="Google Shape;180;p25"/>
          <p:cNvCxnSpPr/>
          <p:nvPr/>
        </p:nvCxnSpPr>
        <p:spPr>
          <a:xfrm>
            <a:off x="0" y="6199730"/>
            <a:ext cx="3371850" cy="0"/>
          </a:xfrm>
          <a:prstGeom prst="straightConnector1">
            <a:avLst/>
          </a:prstGeom>
          <a:noFill/>
          <a:ln cap="flat" cmpd="sng" w="25400">
            <a:solidFill>
              <a:srgbClr val="262626"/>
            </a:solidFill>
            <a:prstDash val="solid"/>
            <a:round/>
            <a:headEnd len="sm" w="sm" type="none"/>
            <a:tailEnd len="sm" w="sm" type="none"/>
          </a:ln>
        </p:spPr>
      </p:cxnSp>
      <p:cxnSp>
        <p:nvCxnSpPr>
          <p:cNvPr id="181" name="Google Shape;181;p25"/>
          <p:cNvCxnSpPr/>
          <p:nvPr/>
        </p:nvCxnSpPr>
        <p:spPr>
          <a:xfrm>
            <a:off x="0" y="6199730"/>
            <a:ext cx="3371850" cy="0"/>
          </a:xfrm>
          <a:prstGeom prst="straightConnector1">
            <a:avLst/>
          </a:prstGeom>
          <a:noFill/>
          <a:ln cap="flat" cmpd="sng" w="25400">
            <a:solidFill>
              <a:srgbClr val="262626"/>
            </a:solidFill>
            <a:prstDash val="solid"/>
            <a:round/>
            <a:headEnd len="sm" w="sm" type="none"/>
            <a:tailEnd len="sm" w="sm" type="none"/>
          </a:ln>
        </p:spPr>
      </p:cxnSp>
      <p:pic>
        <p:nvPicPr>
          <p:cNvPr descr="PowerPoint__strategic plan template-03.png" id="182" name="Google Shape;182;p25"/>
          <p:cNvPicPr preferRelativeResize="0"/>
          <p:nvPr/>
        </p:nvPicPr>
        <p:blipFill rotWithShape="1">
          <a:blip r:embed="rId1">
            <a:alphaModFix/>
          </a:blip>
          <a:srcRect b="0" l="0" r="0" t="0"/>
          <a:stretch/>
        </p:blipFill>
        <p:spPr>
          <a:xfrm>
            <a:off x="0" y="0"/>
            <a:ext cx="9144000" cy="68580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832">
          <p15:clr>
            <a:srgbClr val="F26B43"/>
          </p15:clr>
        </p15:guide>
        <p15:guide id="2" pos="480">
          <p15:clr>
            <a:srgbClr val="F26B43"/>
          </p15:clr>
        </p15:guide>
        <p15:guide id="3" pos="7200">
          <p15:clr>
            <a:srgbClr val="F26B43"/>
          </p15:clr>
        </p15:guide>
        <p15:guide id="4" pos="3264">
          <p15:clr>
            <a:srgbClr val="F26B43"/>
          </p15:clr>
        </p15:guide>
        <p15:guide id="5" pos="2124">
          <p15:clr>
            <a:srgbClr val="F26B43"/>
          </p15:clr>
        </p15:guide>
        <p15:guide id="6" pos="360">
          <p15:clr>
            <a:srgbClr val="F26B43"/>
          </p15:clr>
        </p15:guide>
        <p15:guide id="7" orient="horz" pos="432">
          <p15:clr>
            <a:srgbClr val="F26B43"/>
          </p15:clr>
        </p15:guide>
        <p15:guide id="8" pos="5400">
          <p15:clr>
            <a:srgbClr val="F26B43"/>
          </p15:clr>
        </p15:guide>
        <p15:guide id="9" pos="244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61" name="Shape 261"/>
        <p:cNvGrpSpPr/>
        <p:nvPr/>
      </p:nvGrpSpPr>
      <p:grpSpPr>
        <a:xfrm>
          <a:off x="0" y="0"/>
          <a:ext cx="0" cy="0"/>
          <a:chOff x="0" y="0"/>
          <a:chExt cx="0" cy="0"/>
        </a:xfrm>
      </p:grpSpPr>
      <p:pic>
        <p:nvPicPr>
          <p:cNvPr descr="PowerPoint__strategic plan template-04.png" id="262" name="Google Shape;262;p37"/>
          <p:cNvPicPr preferRelativeResize="0"/>
          <p:nvPr/>
        </p:nvPicPr>
        <p:blipFill rotWithShape="1">
          <a:blip r:embed="rId1">
            <a:alphaModFix/>
          </a:blip>
          <a:srcRect b="0" l="0" r="0" t="0"/>
          <a:stretch/>
        </p:blipFill>
        <p:spPr>
          <a:xfrm>
            <a:off x="0" y="0"/>
            <a:ext cx="9144000" cy="6858000"/>
          </a:xfrm>
          <a:prstGeom prst="rect">
            <a:avLst/>
          </a:prstGeom>
          <a:noFill/>
          <a:ln>
            <a:noFill/>
          </a:ln>
        </p:spPr>
      </p:pic>
      <p:sp>
        <p:nvSpPr>
          <p:cNvPr id="263" name="Google Shape;263;p3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64" name="Google Shape;264;p3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65" name="Google Shape;265;p37"/>
          <p:cNvSpPr txBox="1"/>
          <p:nvPr>
            <p:ph idx="10" type="dt"/>
          </p:nvPr>
        </p:nvSpPr>
        <p:spPr>
          <a:xfrm>
            <a:off x="872702"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66" name="Google Shape;266;p3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67" name="Google Shape;267;p37"/>
          <p:cNvSpPr txBox="1"/>
          <p:nvPr>
            <p:ph idx="12" type="sldNum"/>
          </p:nvPr>
        </p:nvSpPr>
        <p:spPr>
          <a:xfrm>
            <a:off x="15976" y="6356350"/>
            <a:ext cx="690332"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1" sz="1050">
                <a:solidFill>
                  <a:schemeClr val="lt1"/>
                </a:solidFill>
                <a:latin typeface="Calibri"/>
                <a:ea typeface="Calibri"/>
                <a:cs typeface="Calibri"/>
                <a:sym typeface="Calibri"/>
              </a:defRPr>
            </a:lvl1pPr>
            <a:lvl2pPr indent="0" lvl="1" marL="0" marR="0" rtl="0" algn="ctr">
              <a:spcBef>
                <a:spcPts val="0"/>
              </a:spcBef>
              <a:buNone/>
              <a:defRPr b="1" sz="1050">
                <a:solidFill>
                  <a:schemeClr val="lt1"/>
                </a:solidFill>
                <a:latin typeface="Calibri"/>
                <a:ea typeface="Calibri"/>
                <a:cs typeface="Calibri"/>
                <a:sym typeface="Calibri"/>
              </a:defRPr>
            </a:lvl2pPr>
            <a:lvl3pPr indent="0" lvl="2" marL="0" marR="0" rtl="0" algn="ctr">
              <a:spcBef>
                <a:spcPts val="0"/>
              </a:spcBef>
              <a:buNone/>
              <a:defRPr b="1" sz="1050">
                <a:solidFill>
                  <a:schemeClr val="lt1"/>
                </a:solidFill>
                <a:latin typeface="Calibri"/>
                <a:ea typeface="Calibri"/>
                <a:cs typeface="Calibri"/>
                <a:sym typeface="Calibri"/>
              </a:defRPr>
            </a:lvl3pPr>
            <a:lvl4pPr indent="0" lvl="3" marL="0" marR="0" rtl="0" algn="ctr">
              <a:spcBef>
                <a:spcPts val="0"/>
              </a:spcBef>
              <a:buNone/>
              <a:defRPr b="1" sz="1050">
                <a:solidFill>
                  <a:schemeClr val="lt1"/>
                </a:solidFill>
                <a:latin typeface="Calibri"/>
                <a:ea typeface="Calibri"/>
                <a:cs typeface="Calibri"/>
                <a:sym typeface="Calibri"/>
              </a:defRPr>
            </a:lvl4pPr>
            <a:lvl5pPr indent="0" lvl="4" marL="0" marR="0" rtl="0" algn="ctr">
              <a:spcBef>
                <a:spcPts val="0"/>
              </a:spcBef>
              <a:buNone/>
              <a:defRPr b="1" sz="1050">
                <a:solidFill>
                  <a:schemeClr val="lt1"/>
                </a:solidFill>
                <a:latin typeface="Calibri"/>
                <a:ea typeface="Calibri"/>
                <a:cs typeface="Calibri"/>
                <a:sym typeface="Calibri"/>
              </a:defRPr>
            </a:lvl5pPr>
            <a:lvl6pPr indent="0" lvl="5" marL="0" marR="0" rtl="0" algn="ctr">
              <a:spcBef>
                <a:spcPts val="0"/>
              </a:spcBef>
              <a:buNone/>
              <a:defRPr b="1" sz="1050">
                <a:solidFill>
                  <a:schemeClr val="lt1"/>
                </a:solidFill>
                <a:latin typeface="Calibri"/>
                <a:ea typeface="Calibri"/>
                <a:cs typeface="Calibri"/>
                <a:sym typeface="Calibri"/>
              </a:defRPr>
            </a:lvl6pPr>
            <a:lvl7pPr indent="0" lvl="6" marL="0" marR="0" rtl="0" algn="ctr">
              <a:spcBef>
                <a:spcPts val="0"/>
              </a:spcBef>
              <a:buNone/>
              <a:defRPr b="1" sz="1050">
                <a:solidFill>
                  <a:schemeClr val="lt1"/>
                </a:solidFill>
                <a:latin typeface="Calibri"/>
                <a:ea typeface="Calibri"/>
                <a:cs typeface="Calibri"/>
                <a:sym typeface="Calibri"/>
              </a:defRPr>
            </a:lvl7pPr>
            <a:lvl8pPr indent="0" lvl="7" marL="0" marR="0" rtl="0" algn="ctr">
              <a:spcBef>
                <a:spcPts val="0"/>
              </a:spcBef>
              <a:buNone/>
              <a:defRPr b="1" sz="1050">
                <a:solidFill>
                  <a:schemeClr val="lt1"/>
                </a:solidFill>
                <a:latin typeface="Calibri"/>
                <a:ea typeface="Calibri"/>
                <a:cs typeface="Calibri"/>
                <a:sym typeface="Calibri"/>
              </a:defRPr>
            </a:lvl8pPr>
            <a:lvl9pPr indent="0" lvl="8" marL="0" marR="0" rtl="0" algn="ctr">
              <a:spcBef>
                <a:spcPts val="0"/>
              </a:spcBef>
              <a:buNone/>
              <a:defRPr b="1" sz="1050">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37" name="Shape 337"/>
        <p:cNvGrpSpPr/>
        <p:nvPr/>
      </p:nvGrpSpPr>
      <p:grpSpPr>
        <a:xfrm>
          <a:off x="0" y="0"/>
          <a:ext cx="0" cy="0"/>
          <a:chOff x="0" y="0"/>
          <a:chExt cx="0" cy="0"/>
        </a:xfrm>
      </p:grpSpPr>
      <p:pic>
        <p:nvPicPr>
          <p:cNvPr descr="PowerPoint__strategic plan template-05.png" id="338" name="Google Shape;338;p49"/>
          <p:cNvPicPr preferRelativeResize="0"/>
          <p:nvPr/>
        </p:nvPicPr>
        <p:blipFill rotWithShape="1">
          <a:blip r:embed="rId1">
            <a:alphaModFix/>
          </a:blip>
          <a:srcRect b="0" l="0" r="0" t="0"/>
          <a:stretch/>
        </p:blipFill>
        <p:spPr>
          <a:xfrm>
            <a:off x="0" y="0"/>
            <a:ext cx="9144000" cy="6858000"/>
          </a:xfrm>
          <a:prstGeom prst="rect">
            <a:avLst/>
          </a:prstGeom>
          <a:noFill/>
          <a:ln>
            <a:noFill/>
          </a:ln>
        </p:spPr>
      </p:pic>
      <p:sp>
        <p:nvSpPr>
          <p:cNvPr id="339" name="Google Shape;339;p4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40" name="Google Shape;340;p4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41" name="Google Shape;341;p4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42" name="Google Shape;342;p49"/>
          <p:cNvSpPr txBox="1"/>
          <p:nvPr>
            <p:ph idx="12" type="sldNum"/>
          </p:nvPr>
        </p:nvSpPr>
        <p:spPr>
          <a:xfrm>
            <a:off x="15976" y="6356350"/>
            <a:ext cx="690332"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1" sz="1050">
                <a:solidFill>
                  <a:schemeClr val="lt1"/>
                </a:solidFill>
                <a:latin typeface="Arial"/>
                <a:ea typeface="Arial"/>
                <a:cs typeface="Arial"/>
                <a:sym typeface="Arial"/>
              </a:defRPr>
            </a:lvl1pPr>
            <a:lvl2pPr indent="0" lvl="1" marL="0" marR="0" rtl="0" algn="ctr">
              <a:spcBef>
                <a:spcPts val="0"/>
              </a:spcBef>
              <a:buNone/>
              <a:defRPr b="1" sz="1050">
                <a:solidFill>
                  <a:schemeClr val="lt1"/>
                </a:solidFill>
                <a:latin typeface="Arial"/>
                <a:ea typeface="Arial"/>
                <a:cs typeface="Arial"/>
                <a:sym typeface="Arial"/>
              </a:defRPr>
            </a:lvl2pPr>
            <a:lvl3pPr indent="0" lvl="2" marL="0" marR="0" rtl="0" algn="ctr">
              <a:spcBef>
                <a:spcPts val="0"/>
              </a:spcBef>
              <a:buNone/>
              <a:defRPr b="1" sz="1050">
                <a:solidFill>
                  <a:schemeClr val="lt1"/>
                </a:solidFill>
                <a:latin typeface="Arial"/>
                <a:ea typeface="Arial"/>
                <a:cs typeface="Arial"/>
                <a:sym typeface="Arial"/>
              </a:defRPr>
            </a:lvl3pPr>
            <a:lvl4pPr indent="0" lvl="3" marL="0" marR="0" rtl="0" algn="ctr">
              <a:spcBef>
                <a:spcPts val="0"/>
              </a:spcBef>
              <a:buNone/>
              <a:defRPr b="1" sz="1050">
                <a:solidFill>
                  <a:schemeClr val="lt1"/>
                </a:solidFill>
                <a:latin typeface="Arial"/>
                <a:ea typeface="Arial"/>
                <a:cs typeface="Arial"/>
                <a:sym typeface="Arial"/>
              </a:defRPr>
            </a:lvl4pPr>
            <a:lvl5pPr indent="0" lvl="4" marL="0" marR="0" rtl="0" algn="ctr">
              <a:spcBef>
                <a:spcPts val="0"/>
              </a:spcBef>
              <a:buNone/>
              <a:defRPr b="1" sz="1050">
                <a:solidFill>
                  <a:schemeClr val="lt1"/>
                </a:solidFill>
                <a:latin typeface="Arial"/>
                <a:ea typeface="Arial"/>
                <a:cs typeface="Arial"/>
                <a:sym typeface="Arial"/>
              </a:defRPr>
            </a:lvl5pPr>
            <a:lvl6pPr indent="0" lvl="5" marL="0" marR="0" rtl="0" algn="ctr">
              <a:spcBef>
                <a:spcPts val="0"/>
              </a:spcBef>
              <a:buNone/>
              <a:defRPr b="1" sz="1050">
                <a:solidFill>
                  <a:schemeClr val="lt1"/>
                </a:solidFill>
                <a:latin typeface="Arial"/>
                <a:ea typeface="Arial"/>
                <a:cs typeface="Arial"/>
                <a:sym typeface="Arial"/>
              </a:defRPr>
            </a:lvl6pPr>
            <a:lvl7pPr indent="0" lvl="6" marL="0" marR="0" rtl="0" algn="ctr">
              <a:spcBef>
                <a:spcPts val="0"/>
              </a:spcBef>
              <a:buNone/>
              <a:defRPr b="1" sz="1050">
                <a:solidFill>
                  <a:schemeClr val="lt1"/>
                </a:solidFill>
                <a:latin typeface="Arial"/>
                <a:ea typeface="Arial"/>
                <a:cs typeface="Arial"/>
                <a:sym typeface="Arial"/>
              </a:defRPr>
            </a:lvl7pPr>
            <a:lvl8pPr indent="0" lvl="7" marL="0" marR="0" rtl="0" algn="ctr">
              <a:spcBef>
                <a:spcPts val="0"/>
              </a:spcBef>
              <a:buNone/>
              <a:defRPr b="1" sz="1050">
                <a:solidFill>
                  <a:schemeClr val="lt1"/>
                </a:solidFill>
                <a:latin typeface="Arial"/>
                <a:ea typeface="Arial"/>
                <a:cs typeface="Arial"/>
                <a:sym typeface="Arial"/>
              </a:defRPr>
            </a:lvl8pPr>
            <a:lvl9pPr indent="0" lvl="8" marL="0" marR="0" rtl="0" algn="ctr">
              <a:spcBef>
                <a:spcPts val="0"/>
              </a:spcBef>
              <a:buNone/>
              <a:defRPr b="1" sz="105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
        <p:nvSpPr>
          <p:cNvPr id="343" name="Google Shape;343;p49"/>
          <p:cNvSpPr txBox="1"/>
          <p:nvPr>
            <p:ph idx="10" type="dt"/>
          </p:nvPr>
        </p:nvSpPr>
        <p:spPr>
          <a:xfrm>
            <a:off x="872702"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7.xml"/><Relationship Id="rId3" Type="http://schemas.openxmlformats.org/officeDocument/2006/relationships/image" Target="../media/image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8.xml"/><Relationship Id="rId3" Type="http://schemas.openxmlformats.org/officeDocument/2006/relationships/image" Target="../media/image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13.png"/><Relationship Id="rId5"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8.xml"/><Relationship Id="rId3"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417" name="Shape 417"/>
        <p:cNvGrpSpPr/>
        <p:nvPr/>
      </p:nvGrpSpPr>
      <p:grpSpPr>
        <a:xfrm>
          <a:off x="0" y="0"/>
          <a:ext cx="0" cy="0"/>
          <a:chOff x="0" y="0"/>
          <a:chExt cx="0" cy="0"/>
        </a:xfrm>
      </p:grpSpPr>
      <p:pic>
        <p:nvPicPr>
          <p:cNvPr id="418" name="Google Shape;418;p61"/>
          <p:cNvPicPr preferRelativeResize="0"/>
          <p:nvPr/>
        </p:nvPicPr>
        <p:blipFill rotWithShape="1">
          <a:blip r:embed="rId3">
            <a:alphaModFix/>
          </a:blip>
          <a:srcRect b="0" l="0" r="0" t="0"/>
          <a:stretch/>
        </p:blipFill>
        <p:spPr>
          <a:xfrm>
            <a:off x="742950" y="0"/>
            <a:ext cx="8382000" cy="6858000"/>
          </a:xfrm>
          <a:prstGeom prst="rect">
            <a:avLst/>
          </a:prstGeom>
          <a:noFill/>
          <a:ln>
            <a:noFill/>
          </a:ln>
        </p:spPr>
      </p:pic>
      <p:sp>
        <p:nvSpPr>
          <p:cNvPr id="419" name="Google Shape;419;p61"/>
          <p:cNvSpPr txBox="1"/>
          <p:nvPr/>
        </p:nvSpPr>
        <p:spPr>
          <a:xfrm>
            <a:off x="1866900" y="2257425"/>
            <a:ext cx="5838825"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3200" u="none" cap="none" strike="noStrike">
                <a:solidFill>
                  <a:schemeClr val="lt1"/>
                </a:solidFill>
                <a:latin typeface="Corbel"/>
                <a:ea typeface="Corbel"/>
                <a:cs typeface="Corbel"/>
                <a:sym typeface="Corbel"/>
              </a:rPr>
              <a:t>Toomer ES</a:t>
            </a:r>
            <a:endParaRPr b="1" i="0" sz="3200" u="none" cap="none" strike="noStrike">
              <a:solidFill>
                <a:schemeClr val="lt1"/>
              </a:solidFill>
              <a:latin typeface="Corbel"/>
              <a:ea typeface="Corbel"/>
              <a:cs typeface="Corbel"/>
              <a:sym typeface="Corbel"/>
            </a:endParaRPr>
          </a:p>
        </p:txBody>
      </p:sp>
      <p:sp>
        <p:nvSpPr>
          <p:cNvPr id="420" name="Google Shape;420;p61"/>
          <p:cNvSpPr txBox="1"/>
          <p:nvPr>
            <p:ph idx="12" type="sldNum"/>
          </p:nvPr>
        </p:nvSpPr>
        <p:spPr>
          <a:xfrm>
            <a:off x="8736012" y="5607593"/>
            <a:ext cx="40798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9" name="Shape 519"/>
        <p:cNvGrpSpPr/>
        <p:nvPr/>
      </p:nvGrpSpPr>
      <p:grpSpPr>
        <a:xfrm>
          <a:off x="0" y="0"/>
          <a:ext cx="0" cy="0"/>
          <a:chOff x="0" y="0"/>
          <a:chExt cx="0" cy="0"/>
        </a:xfrm>
      </p:grpSpPr>
      <p:sp>
        <p:nvSpPr>
          <p:cNvPr id="520" name="Google Shape;520;p70"/>
          <p:cNvSpPr txBox="1"/>
          <p:nvPr/>
        </p:nvSpPr>
        <p:spPr>
          <a:xfrm>
            <a:off x="457200" y="150073"/>
            <a:ext cx="8229600" cy="390380"/>
          </a:xfrm>
          <a:prstGeom prst="rect">
            <a:avLst/>
          </a:prstGeom>
          <a:no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Clr>
                <a:srgbClr val="000000"/>
              </a:buClr>
              <a:buSzPts val="2420"/>
              <a:buFont typeface="Calibri"/>
              <a:buNone/>
            </a:pPr>
            <a:r>
              <a:rPr b="0" i="0" lang="en-US" sz="2420" u="none" cap="none" strike="noStrike">
                <a:solidFill>
                  <a:srgbClr val="000000"/>
                </a:solidFill>
                <a:latin typeface="Calibri"/>
                <a:ea typeface="Calibri"/>
                <a:cs typeface="Calibri"/>
                <a:sym typeface="Calibri"/>
              </a:rPr>
              <a:t>School Allocation</a:t>
            </a:r>
            <a:endParaRPr/>
          </a:p>
        </p:txBody>
      </p:sp>
      <p:sp>
        <p:nvSpPr>
          <p:cNvPr id="521" name="Google Shape;521;p70"/>
          <p:cNvSpPr txBox="1"/>
          <p:nvPr>
            <p:ph idx="12" type="sldNum"/>
          </p:nvPr>
        </p:nvSpPr>
        <p:spPr>
          <a:xfrm>
            <a:off x="8736013" y="5607595"/>
            <a:ext cx="40798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F5F5F5"/>
                </a:solidFill>
              </a:rPr>
              <a:t>‹#›</a:t>
            </a:fld>
            <a:endParaRPr>
              <a:solidFill>
                <a:srgbClr val="F5F5F5"/>
              </a:solidFill>
            </a:endParaRPr>
          </a:p>
        </p:txBody>
      </p:sp>
      <p:pic>
        <p:nvPicPr>
          <p:cNvPr id="522" name="Google Shape;522;p70"/>
          <p:cNvPicPr preferRelativeResize="0"/>
          <p:nvPr/>
        </p:nvPicPr>
        <p:blipFill rotWithShape="1">
          <a:blip r:embed="rId3">
            <a:alphaModFix/>
          </a:blip>
          <a:srcRect b="0" l="0" r="0" t="0"/>
          <a:stretch/>
        </p:blipFill>
        <p:spPr>
          <a:xfrm>
            <a:off x="1031268" y="697700"/>
            <a:ext cx="7368453" cy="568398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7" name="Shape 527"/>
        <p:cNvGrpSpPr/>
        <p:nvPr/>
      </p:nvGrpSpPr>
      <p:grpSpPr>
        <a:xfrm>
          <a:off x="0" y="0"/>
          <a:ext cx="0" cy="0"/>
          <a:chOff x="0" y="0"/>
          <a:chExt cx="0" cy="0"/>
        </a:xfrm>
      </p:grpSpPr>
      <p:sp>
        <p:nvSpPr>
          <p:cNvPr id="528" name="Google Shape;528;p71"/>
          <p:cNvSpPr txBox="1"/>
          <p:nvPr/>
        </p:nvSpPr>
        <p:spPr>
          <a:xfrm>
            <a:off x="1108363" y="469828"/>
            <a:ext cx="8229600" cy="390380"/>
          </a:xfrm>
          <a:prstGeom prst="rect">
            <a:avLst/>
          </a:prstGeom>
          <a:no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Clr>
                <a:srgbClr val="000000"/>
              </a:buClr>
              <a:buSzPts val="2420"/>
              <a:buFont typeface="Calibri"/>
              <a:buNone/>
            </a:pPr>
            <a:r>
              <a:rPr b="0" i="0" lang="en-US" sz="2420" u="none" cap="none" strike="noStrike">
                <a:solidFill>
                  <a:srgbClr val="000000"/>
                </a:solidFill>
                <a:latin typeface="Calibri"/>
                <a:ea typeface="Calibri"/>
                <a:cs typeface="Calibri"/>
                <a:sym typeface="Calibri"/>
              </a:rPr>
              <a:t>School Allocation</a:t>
            </a:r>
            <a:endParaRPr/>
          </a:p>
        </p:txBody>
      </p:sp>
      <p:sp>
        <p:nvSpPr>
          <p:cNvPr id="529" name="Google Shape;529;p71"/>
          <p:cNvSpPr txBox="1"/>
          <p:nvPr>
            <p:ph idx="12" type="sldNum"/>
          </p:nvPr>
        </p:nvSpPr>
        <p:spPr>
          <a:xfrm>
            <a:off x="8736013" y="5607595"/>
            <a:ext cx="40798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F5F5F5"/>
                </a:solidFill>
              </a:rPr>
              <a:t>‹#›</a:t>
            </a:fld>
            <a:endParaRPr>
              <a:solidFill>
                <a:srgbClr val="F5F5F5"/>
              </a:solidFill>
            </a:endParaRPr>
          </a:p>
        </p:txBody>
      </p:sp>
      <p:pic>
        <p:nvPicPr>
          <p:cNvPr id="530" name="Google Shape;530;p71"/>
          <p:cNvPicPr preferRelativeResize="0"/>
          <p:nvPr/>
        </p:nvPicPr>
        <p:blipFill rotWithShape="1">
          <a:blip r:embed="rId3">
            <a:alphaModFix/>
          </a:blip>
          <a:srcRect b="0" l="0" r="0" t="0"/>
          <a:stretch/>
        </p:blipFill>
        <p:spPr>
          <a:xfrm>
            <a:off x="1031268" y="2027600"/>
            <a:ext cx="7081463" cy="28028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5" name="Shape 535"/>
        <p:cNvGrpSpPr/>
        <p:nvPr/>
      </p:nvGrpSpPr>
      <p:grpSpPr>
        <a:xfrm>
          <a:off x="0" y="0"/>
          <a:ext cx="0" cy="0"/>
          <a:chOff x="0" y="0"/>
          <a:chExt cx="0" cy="0"/>
        </a:xfrm>
      </p:grpSpPr>
      <p:sp>
        <p:nvSpPr>
          <p:cNvPr id="536" name="Google Shape;536;p72"/>
          <p:cNvSpPr txBox="1"/>
          <p:nvPr/>
        </p:nvSpPr>
        <p:spPr>
          <a:xfrm>
            <a:off x="914400" y="274638"/>
            <a:ext cx="8229600" cy="390380"/>
          </a:xfrm>
          <a:prstGeom prst="rect">
            <a:avLst/>
          </a:prstGeom>
          <a:no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Clr>
                <a:srgbClr val="000000"/>
              </a:buClr>
              <a:buSzPts val="2420"/>
              <a:buFont typeface="Calibri"/>
              <a:buNone/>
            </a:pPr>
            <a:r>
              <a:rPr b="0" i="0" lang="en-US" sz="2420" u="none" cap="none" strike="noStrike">
                <a:solidFill>
                  <a:srgbClr val="000000"/>
                </a:solidFill>
                <a:latin typeface="Calibri"/>
                <a:ea typeface="Calibri"/>
                <a:cs typeface="Calibri"/>
                <a:sym typeface="Calibri"/>
              </a:rPr>
              <a:t>Budget by Function (Required)</a:t>
            </a:r>
            <a:endParaRPr b="0" i="0" sz="2420" u="none" cap="none" strike="noStrike">
              <a:solidFill>
                <a:srgbClr val="000000"/>
              </a:solidFill>
              <a:latin typeface="Calibri"/>
              <a:ea typeface="Calibri"/>
              <a:cs typeface="Calibri"/>
              <a:sym typeface="Calibri"/>
            </a:endParaRPr>
          </a:p>
        </p:txBody>
      </p:sp>
      <p:sp>
        <p:nvSpPr>
          <p:cNvPr id="537" name="Google Shape;537;p72"/>
          <p:cNvSpPr txBox="1"/>
          <p:nvPr>
            <p:ph idx="12" type="sldNum"/>
          </p:nvPr>
        </p:nvSpPr>
        <p:spPr>
          <a:xfrm>
            <a:off x="8736013" y="5607595"/>
            <a:ext cx="40798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F5F5F5"/>
                </a:solidFill>
              </a:rPr>
              <a:t>‹#›</a:t>
            </a:fld>
            <a:endParaRPr>
              <a:solidFill>
                <a:srgbClr val="F5F5F5"/>
              </a:solidFill>
            </a:endParaRPr>
          </a:p>
        </p:txBody>
      </p:sp>
      <p:pic>
        <p:nvPicPr>
          <p:cNvPr id="538" name="Google Shape;538;p72"/>
          <p:cNvPicPr preferRelativeResize="0"/>
          <p:nvPr/>
        </p:nvPicPr>
        <p:blipFill rotWithShape="1">
          <a:blip r:embed="rId3">
            <a:alphaModFix/>
          </a:blip>
          <a:srcRect b="0" l="0" r="0" t="0"/>
          <a:stretch/>
        </p:blipFill>
        <p:spPr>
          <a:xfrm>
            <a:off x="720687" y="1689166"/>
            <a:ext cx="7977291" cy="428355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3" name="Shape 543"/>
        <p:cNvGrpSpPr/>
        <p:nvPr/>
      </p:nvGrpSpPr>
      <p:grpSpPr>
        <a:xfrm>
          <a:off x="0" y="0"/>
          <a:ext cx="0" cy="0"/>
          <a:chOff x="0" y="0"/>
          <a:chExt cx="0" cy="0"/>
        </a:xfrm>
      </p:grpSpPr>
      <p:sp>
        <p:nvSpPr>
          <p:cNvPr id="544" name="Google Shape;544;p73"/>
          <p:cNvSpPr txBox="1"/>
          <p:nvPr/>
        </p:nvSpPr>
        <p:spPr>
          <a:xfrm>
            <a:off x="914400" y="274638"/>
            <a:ext cx="8229600" cy="390380"/>
          </a:xfrm>
          <a:prstGeom prst="rect">
            <a:avLst/>
          </a:prstGeom>
          <a:no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Clr>
                <a:srgbClr val="000000"/>
              </a:buClr>
              <a:buSzPts val="2420"/>
              <a:buFont typeface="Calibri"/>
              <a:buNone/>
            </a:pPr>
            <a:r>
              <a:rPr b="0" i="0" lang="en-US" sz="2420" u="none" cap="none" strike="noStrike">
                <a:solidFill>
                  <a:srgbClr val="000000"/>
                </a:solidFill>
                <a:latin typeface="Calibri"/>
                <a:ea typeface="Calibri"/>
                <a:cs typeface="Calibri"/>
                <a:sym typeface="Calibri"/>
              </a:rPr>
              <a:t>Budget by Function (Required)</a:t>
            </a:r>
            <a:endParaRPr b="0" i="0" sz="2420" u="none" cap="none" strike="noStrike">
              <a:solidFill>
                <a:srgbClr val="000000"/>
              </a:solidFill>
              <a:latin typeface="Calibri"/>
              <a:ea typeface="Calibri"/>
              <a:cs typeface="Calibri"/>
              <a:sym typeface="Calibri"/>
            </a:endParaRPr>
          </a:p>
        </p:txBody>
      </p:sp>
      <p:sp>
        <p:nvSpPr>
          <p:cNvPr id="545" name="Google Shape;545;p73"/>
          <p:cNvSpPr txBox="1"/>
          <p:nvPr>
            <p:ph idx="12" type="sldNum"/>
          </p:nvPr>
        </p:nvSpPr>
        <p:spPr>
          <a:xfrm>
            <a:off x="8736013" y="5607595"/>
            <a:ext cx="40798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F5F5F5"/>
                </a:solidFill>
              </a:rPr>
              <a:t>‹#›</a:t>
            </a:fld>
            <a:endParaRPr>
              <a:solidFill>
                <a:srgbClr val="F5F5F5"/>
              </a:solidFill>
            </a:endParaRPr>
          </a:p>
        </p:txBody>
      </p:sp>
      <p:pic>
        <p:nvPicPr>
          <p:cNvPr id="546" name="Google Shape;546;p73"/>
          <p:cNvPicPr preferRelativeResize="0"/>
          <p:nvPr/>
        </p:nvPicPr>
        <p:blipFill rotWithShape="1">
          <a:blip r:embed="rId3">
            <a:alphaModFix/>
          </a:blip>
          <a:srcRect b="0" l="0" r="0" t="0"/>
          <a:stretch/>
        </p:blipFill>
        <p:spPr>
          <a:xfrm>
            <a:off x="1333407" y="919567"/>
            <a:ext cx="7524121" cy="483264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1" name="Shape 551"/>
        <p:cNvGrpSpPr/>
        <p:nvPr/>
      </p:nvGrpSpPr>
      <p:grpSpPr>
        <a:xfrm>
          <a:off x="0" y="0"/>
          <a:ext cx="0" cy="0"/>
          <a:chOff x="0" y="0"/>
          <a:chExt cx="0" cy="0"/>
        </a:xfrm>
      </p:grpSpPr>
      <p:graphicFrame>
        <p:nvGraphicFramePr>
          <p:cNvPr id="552" name="Google Shape;552;p74"/>
          <p:cNvGraphicFramePr/>
          <p:nvPr/>
        </p:nvGraphicFramePr>
        <p:xfrm>
          <a:off x="746645" y="1028700"/>
          <a:ext cx="3000000" cy="3000000"/>
        </p:xfrm>
        <a:graphic>
          <a:graphicData uri="http://schemas.openxmlformats.org/drawingml/2006/table">
            <a:tbl>
              <a:tblPr bandRow="1" firstRow="1">
                <a:noFill/>
                <a:tableStyleId>{61B6E97C-DB69-4EF1-9F38-9BB2DEE2466C}</a:tableStyleId>
              </a:tblPr>
              <a:tblGrid>
                <a:gridCol w="2086700"/>
                <a:gridCol w="6325775"/>
              </a:tblGrid>
              <a:tr h="277575">
                <a:tc>
                  <a:txBody>
                    <a:bodyPr/>
                    <a:lstStyle/>
                    <a:p>
                      <a:pPr indent="0" lvl="0" marL="0" marR="0" rtl="0" algn="ctr">
                        <a:spcBef>
                          <a:spcPts val="0"/>
                        </a:spcBef>
                        <a:spcAft>
                          <a:spcPts val="0"/>
                        </a:spcAft>
                        <a:buNone/>
                      </a:pPr>
                      <a:r>
                        <a:rPr lang="en-US" sz="2000" u="none" cap="none" strike="noStrike">
                          <a:latin typeface="Calibri"/>
                          <a:ea typeface="Calibri"/>
                          <a:cs typeface="Calibri"/>
                          <a:sym typeface="Calibri"/>
                        </a:rPr>
                        <a:t>Strategic Plan Categories</a:t>
                      </a:r>
                      <a:endParaRPr sz="2000" u="none" cap="none" strike="noStrike">
                        <a:latin typeface="Calibri"/>
                        <a:ea typeface="Calibri"/>
                        <a:cs typeface="Calibri"/>
                        <a:sym typeface="Calibri"/>
                      </a:endParaRPr>
                    </a:p>
                  </a:txBody>
                  <a:tcPr marT="34300" marB="34300" marR="68575" marL="68575"/>
                </a:tc>
                <a:tc>
                  <a:txBody>
                    <a:bodyPr/>
                    <a:lstStyle/>
                    <a:p>
                      <a:pPr indent="0" lvl="0" marL="0" marR="0" rtl="0" algn="ctr">
                        <a:spcBef>
                          <a:spcPts val="0"/>
                        </a:spcBef>
                        <a:spcAft>
                          <a:spcPts val="0"/>
                        </a:spcAft>
                        <a:buNone/>
                      </a:pPr>
                      <a:r>
                        <a:rPr lang="en-US" sz="2000" u="none" cap="none" strike="noStrike">
                          <a:latin typeface="Calibri"/>
                          <a:ea typeface="Calibri"/>
                          <a:cs typeface="Calibri"/>
                          <a:sym typeface="Calibri"/>
                        </a:rPr>
                        <a:t>District Descriptions of Categories</a:t>
                      </a:r>
                      <a:endParaRPr sz="2000" u="none" cap="none" strike="noStrike">
                        <a:latin typeface="Calibri"/>
                        <a:ea typeface="Calibri"/>
                        <a:cs typeface="Calibri"/>
                        <a:sym typeface="Calibri"/>
                      </a:endParaRPr>
                    </a:p>
                  </a:txBody>
                  <a:tcPr marT="34300" marB="34300" marR="68575" marL="68575"/>
                </a:tc>
              </a:tr>
              <a:tr h="606575">
                <a:tc>
                  <a:txBody>
                    <a:bodyPr/>
                    <a:lstStyle/>
                    <a:p>
                      <a:pPr indent="0" lvl="0" marL="0" marR="0" rtl="0" algn="l">
                        <a:spcBef>
                          <a:spcPts val="0"/>
                        </a:spcBef>
                        <a:spcAft>
                          <a:spcPts val="0"/>
                        </a:spcAft>
                        <a:buNone/>
                      </a:pPr>
                      <a:r>
                        <a:rPr lang="en-US" sz="2000" u="none" cap="none" strike="noStrike">
                          <a:latin typeface="Calibri"/>
                          <a:ea typeface="Calibri"/>
                          <a:cs typeface="Calibri"/>
                          <a:sym typeface="Calibri"/>
                        </a:rPr>
                        <a:t>Academic Program</a:t>
                      </a:r>
                      <a:endParaRPr sz="2000">
                        <a:latin typeface="Calibri"/>
                        <a:ea typeface="Calibri"/>
                        <a:cs typeface="Calibri"/>
                        <a:sym typeface="Calibri"/>
                      </a:endParaRPr>
                    </a:p>
                  </a:txBody>
                  <a:tcPr marT="34300" marB="34300" marR="68575" marL="68575"/>
                </a:tc>
                <a:tc>
                  <a:txBody>
                    <a:bodyPr/>
                    <a:lstStyle/>
                    <a:p>
                      <a:pPr indent="0" lvl="0" marL="0" marR="0" rtl="0" algn="l">
                        <a:spcBef>
                          <a:spcPts val="0"/>
                        </a:spcBef>
                        <a:spcAft>
                          <a:spcPts val="0"/>
                        </a:spcAft>
                        <a:buNone/>
                      </a:pPr>
                      <a:r>
                        <a:rPr b="0" i="0" lang="en-US" sz="2000" u="none" strike="noStrike">
                          <a:solidFill>
                            <a:schemeClr val="dk1"/>
                          </a:solidFill>
                          <a:latin typeface="Calibri"/>
                          <a:ea typeface="Calibri"/>
                          <a:cs typeface="Calibri"/>
                          <a:sym typeface="Calibri"/>
                        </a:rPr>
                        <a:t>Our students will be well-rounded individuals who possess the necessary</a:t>
                      </a:r>
                      <a:endParaRPr/>
                    </a:p>
                    <a:p>
                      <a:pPr indent="0" lvl="0" marL="0" marR="0" rtl="0" algn="l">
                        <a:spcBef>
                          <a:spcPts val="0"/>
                        </a:spcBef>
                        <a:spcAft>
                          <a:spcPts val="0"/>
                        </a:spcAft>
                        <a:buNone/>
                      </a:pPr>
                      <a:r>
                        <a:rPr b="0" i="0" lang="en-US" sz="2000" u="none" strike="noStrike">
                          <a:solidFill>
                            <a:schemeClr val="dk1"/>
                          </a:solidFill>
                          <a:latin typeface="Calibri"/>
                          <a:ea typeface="Calibri"/>
                          <a:cs typeface="Calibri"/>
                          <a:sym typeface="Calibri"/>
                        </a:rPr>
                        <a:t>academic skills and knowledge and are excited about learning.</a:t>
                      </a:r>
                      <a:endParaRPr sz="2000">
                        <a:latin typeface="Calibri"/>
                        <a:ea typeface="Calibri"/>
                        <a:cs typeface="Calibri"/>
                        <a:sym typeface="Calibri"/>
                      </a:endParaRPr>
                    </a:p>
                  </a:txBody>
                  <a:tcPr marT="34300" marB="34300" marR="68575" marL="68575"/>
                </a:tc>
              </a:tr>
              <a:tr h="867875">
                <a:tc>
                  <a:txBody>
                    <a:bodyPr/>
                    <a:lstStyle/>
                    <a:p>
                      <a:pPr indent="0" lvl="0" marL="0" marR="0" rtl="0" algn="l">
                        <a:spcBef>
                          <a:spcPts val="0"/>
                        </a:spcBef>
                        <a:spcAft>
                          <a:spcPts val="0"/>
                        </a:spcAft>
                        <a:buNone/>
                      </a:pPr>
                      <a:r>
                        <a:rPr lang="en-US" sz="2000">
                          <a:latin typeface="Calibri"/>
                          <a:ea typeface="Calibri"/>
                          <a:cs typeface="Calibri"/>
                          <a:sym typeface="Calibri"/>
                        </a:rPr>
                        <a:t>Talent</a:t>
                      </a:r>
                      <a:r>
                        <a:rPr lang="en-US" sz="2000">
                          <a:latin typeface="Calibri"/>
                          <a:ea typeface="Calibri"/>
                          <a:cs typeface="Calibri"/>
                          <a:sym typeface="Calibri"/>
                        </a:rPr>
                        <a:t> Management</a:t>
                      </a:r>
                      <a:endParaRPr sz="2000">
                        <a:latin typeface="Calibri"/>
                        <a:ea typeface="Calibri"/>
                        <a:cs typeface="Calibri"/>
                        <a:sym typeface="Calibri"/>
                      </a:endParaRPr>
                    </a:p>
                  </a:txBody>
                  <a:tcPr marT="34300" marB="34300" marR="68575" marL="68575"/>
                </a:tc>
                <a:tc>
                  <a:txBody>
                    <a:bodyPr/>
                    <a:lstStyle/>
                    <a:p>
                      <a:pPr indent="0" lvl="0" marL="0" marR="0" rtl="0" algn="l">
                        <a:spcBef>
                          <a:spcPts val="0"/>
                        </a:spcBef>
                        <a:spcAft>
                          <a:spcPts val="0"/>
                        </a:spcAft>
                        <a:buNone/>
                      </a:pPr>
                      <a:r>
                        <a:rPr b="0" i="0" lang="en-US" sz="2000" u="none" strike="noStrike">
                          <a:solidFill>
                            <a:schemeClr val="dk1"/>
                          </a:solidFill>
                          <a:latin typeface="Calibri"/>
                          <a:ea typeface="Calibri"/>
                          <a:cs typeface="Calibri"/>
                          <a:sym typeface="Calibri"/>
                        </a:rPr>
                        <a:t>We will retain an energized and inspired team of employees who are capable of advancing ever-increasing levels of achievement for students of all backgrounds.</a:t>
                      </a:r>
                      <a:endParaRPr sz="2000">
                        <a:latin typeface="Calibri"/>
                        <a:ea typeface="Calibri"/>
                        <a:cs typeface="Calibri"/>
                        <a:sym typeface="Calibri"/>
                      </a:endParaRPr>
                    </a:p>
                  </a:txBody>
                  <a:tcPr marT="34300" marB="34300" marR="68575" marL="68575"/>
                </a:tc>
              </a:tr>
              <a:tr h="867875">
                <a:tc>
                  <a:txBody>
                    <a:bodyPr/>
                    <a:lstStyle/>
                    <a:p>
                      <a:pPr indent="0" lvl="0" marL="0" marR="0" rtl="0" algn="l">
                        <a:spcBef>
                          <a:spcPts val="0"/>
                        </a:spcBef>
                        <a:spcAft>
                          <a:spcPts val="0"/>
                        </a:spcAft>
                        <a:buNone/>
                      </a:pPr>
                      <a:r>
                        <a:rPr lang="en-US" sz="2000">
                          <a:latin typeface="Calibri"/>
                          <a:ea typeface="Calibri"/>
                          <a:cs typeface="Calibri"/>
                          <a:sym typeface="Calibri"/>
                        </a:rPr>
                        <a:t>Systems</a:t>
                      </a:r>
                      <a:r>
                        <a:rPr lang="en-US" sz="2000">
                          <a:latin typeface="Calibri"/>
                          <a:ea typeface="Calibri"/>
                          <a:cs typeface="Calibri"/>
                          <a:sym typeface="Calibri"/>
                        </a:rPr>
                        <a:t> &amp; Resources</a:t>
                      </a:r>
                      <a:endParaRPr sz="2000">
                        <a:latin typeface="Calibri"/>
                        <a:ea typeface="Calibri"/>
                        <a:cs typeface="Calibri"/>
                        <a:sym typeface="Calibri"/>
                      </a:endParaRPr>
                    </a:p>
                  </a:txBody>
                  <a:tcPr marT="34300" marB="34300" marR="68575" marL="68575"/>
                </a:tc>
                <a:tc>
                  <a:txBody>
                    <a:bodyPr/>
                    <a:lstStyle/>
                    <a:p>
                      <a:pPr indent="0" lvl="0" marL="0" marR="0" rtl="0" algn="l">
                        <a:spcBef>
                          <a:spcPts val="0"/>
                        </a:spcBef>
                        <a:spcAft>
                          <a:spcPts val="0"/>
                        </a:spcAft>
                        <a:buNone/>
                      </a:pPr>
                      <a:r>
                        <a:rPr b="0" i="0" lang="en-US" sz="2000" u="none" strike="noStrike">
                          <a:solidFill>
                            <a:schemeClr val="dk1"/>
                          </a:solidFill>
                          <a:latin typeface="Calibri"/>
                          <a:ea typeface="Calibri"/>
                          <a:cs typeface="Calibri"/>
                          <a:sym typeface="Calibri"/>
                        </a:rPr>
                        <a:t>We will improve efficiency (productivity, cost, etc.) while also making decisions (including resource allocations) that are grounded in a strategic academic direction and data.</a:t>
                      </a:r>
                      <a:endParaRPr sz="2000">
                        <a:latin typeface="Calibri"/>
                        <a:ea typeface="Calibri"/>
                        <a:cs typeface="Calibri"/>
                        <a:sym typeface="Calibri"/>
                      </a:endParaRPr>
                    </a:p>
                  </a:txBody>
                  <a:tcPr marT="34300" marB="34300" marR="68575" marL="68575"/>
                </a:tc>
              </a:tr>
              <a:tr h="1129150">
                <a:tc>
                  <a:txBody>
                    <a:bodyPr/>
                    <a:lstStyle/>
                    <a:p>
                      <a:pPr indent="0" lvl="0" marL="0" marR="0" rtl="0" algn="l">
                        <a:spcBef>
                          <a:spcPts val="0"/>
                        </a:spcBef>
                        <a:spcAft>
                          <a:spcPts val="0"/>
                        </a:spcAft>
                        <a:buNone/>
                      </a:pPr>
                      <a:r>
                        <a:rPr lang="en-US" sz="2000">
                          <a:latin typeface="Calibri"/>
                          <a:ea typeface="Calibri"/>
                          <a:cs typeface="Calibri"/>
                          <a:sym typeface="Calibri"/>
                        </a:rPr>
                        <a:t>Culture</a:t>
                      </a:r>
                      <a:endParaRPr/>
                    </a:p>
                  </a:txBody>
                  <a:tcPr marT="34300" marB="34300" marR="68575" marL="68575"/>
                </a:tc>
                <a:tc>
                  <a:txBody>
                    <a:bodyPr/>
                    <a:lstStyle/>
                    <a:p>
                      <a:pPr indent="0" lvl="0" marL="0" marR="0" rtl="0" algn="l">
                        <a:spcBef>
                          <a:spcPts val="0"/>
                        </a:spcBef>
                        <a:spcAft>
                          <a:spcPts val="0"/>
                        </a:spcAft>
                        <a:buNone/>
                      </a:pPr>
                      <a:r>
                        <a:rPr b="0" i="0" lang="en-US" sz="2000" u="none" strike="noStrike">
                          <a:solidFill>
                            <a:schemeClr val="dk1"/>
                          </a:solidFill>
                          <a:latin typeface="Calibri"/>
                          <a:ea typeface="Calibri"/>
                          <a:cs typeface="Calibri"/>
                          <a:sym typeface="Calibri"/>
                        </a:rPr>
                        <a:t>We will build trust with the community, and we will have engaged stakeholders</a:t>
                      </a:r>
                      <a:endParaRPr/>
                    </a:p>
                    <a:p>
                      <a:pPr indent="0" lvl="0" marL="0" marR="0" rtl="0" algn="l">
                        <a:spcBef>
                          <a:spcPts val="0"/>
                        </a:spcBef>
                        <a:spcAft>
                          <a:spcPts val="0"/>
                        </a:spcAft>
                        <a:buNone/>
                      </a:pPr>
                      <a:r>
                        <a:rPr b="0" i="1" lang="en-US" sz="2000" u="none" strike="noStrike">
                          <a:solidFill>
                            <a:schemeClr val="dk1"/>
                          </a:solidFill>
                          <a:latin typeface="Calibri"/>
                          <a:ea typeface="Calibri"/>
                          <a:cs typeface="Calibri"/>
                          <a:sym typeface="Calibri"/>
                        </a:rPr>
                        <a:t>(employees, students, parents, community members, partners, etc.) </a:t>
                      </a:r>
                      <a:r>
                        <a:rPr b="0" i="0" lang="en-US" sz="2000" u="none" strike="noStrike">
                          <a:solidFill>
                            <a:schemeClr val="dk1"/>
                          </a:solidFill>
                          <a:latin typeface="Calibri"/>
                          <a:ea typeface="Calibri"/>
                          <a:cs typeface="Calibri"/>
                          <a:sym typeface="Calibri"/>
                        </a:rPr>
                        <a:t>who are invested in the mission and vision and who support the creation of student-centered learning communities.</a:t>
                      </a:r>
                      <a:endParaRPr sz="2000">
                        <a:latin typeface="Calibri"/>
                        <a:ea typeface="Calibri"/>
                        <a:cs typeface="Calibri"/>
                        <a:sym typeface="Calibri"/>
                      </a:endParaRPr>
                    </a:p>
                  </a:txBody>
                  <a:tcPr marT="34300" marB="34300" marR="68575" marL="68575"/>
                </a:tc>
              </a:tr>
            </a:tbl>
          </a:graphicData>
        </a:graphic>
      </p:graphicFrame>
      <p:sp>
        <p:nvSpPr>
          <p:cNvPr id="553" name="Google Shape;553;p74"/>
          <p:cNvSpPr txBox="1"/>
          <p:nvPr>
            <p:ph type="title"/>
          </p:nvPr>
        </p:nvSpPr>
        <p:spPr>
          <a:xfrm>
            <a:off x="1013931" y="317855"/>
            <a:ext cx="7886700" cy="596891"/>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262626"/>
              </a:buClr>
              <a:buSzPts val="3400"/>
              <a:buFont typeface="Century Schoolbook"/>
              <a:buNone/>
            </a:pPr>
            <a:r>
              <a:rPr b="1" lang="en-US" sz="3400"/>
              <a:t>Focus Area Descriptors</a:t>
            </a:r>
            <a:endParaRPr/>
          </a:p>
        </p:txBody>
      </p:sp>
      <p:sp>
        <p:nvSpPr>
          <p:cNvPr id="554" name="Google Shape;554;p74"/>
          <p:cNvSpPr txBox="1"/>
          <p:nvPr>
            <p:ph idx="12" type="sldNum"/>
          </p:nvPr>
        </p:nvSpPr>
        <p:spPr>
          <a:xfrm>
            <a:off x="8736013" y="5607595"/>
            <a:ext cx="40798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F5F5F5"/>
                </a:solidFill>
              </a:rPr>
              <a:t>‹#›</a:t>
            </a:fld>
            <a:endParaRPr>
              <a:solidFill>
                <a:srgbClr val="F5F5F5"/>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9" name="Shape 559"/>
        <p:cNvGrpSpPr/>
        <p:nvPr/>
      </p:nvGrpSpPr>
      <p:grpSpPr>
        <a:xfrm>
          <a:off x="0" y="0"/>
          <a:ext cx="0" cy="0"/>
          <a:chOff x="0" y="0"/>
          <a:chExt cx="0" cy="0"/>
        </a:xfrm>
      </p:grpSpPr>
      <p:sp>
        <p:nvSpPr>
          <p:cNvPr id="560" name="Google Shape;560;p75"/>
          <p:cNvSpPr/>
          <p:nvPr/>
        </p:nvSpPr>
        <p:spPr>
          <a:xfrm>
            <a:off x="717725" y="709358"/>
            <a:ext cx="8406158" cy="15875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000000"/>
              </a:solidFill>
              <a:latin typeface="Corbel"/>
              <a:ea typeface="Corbel"/>
              <a:cs typeface="Corbel"/>
              <a:sym typeface="Corbel"/>
            </a:endParaRPr>
          </a:p>
        </p:txBody>
      </p:sp>
      <p:pic>
        <p:nvPicPr>
          <p:cNvPr id="561" name="Google Shape;561;p75"/>
          <p:cNvPicPr preferRelativeResize="0"/>
          <p:nvPr/>
        </p:nvPicPr>
        <p:blipFill rotWithShape="1">
          <a:blip r:embed="rId3">
            <a:alphaModFix/>
          </a:blip>
          <a:srcRect b="0" l="0" r="0" t="0"/>
          <a:stretch/>
        </p:blipFill>
        <p:spPr>
          <a:xfrm>
            <a:off x="7887271" y="6219824"/>
            <a:ext cx="1160412" cy="523875"/>
          </a:xfrm>
          <a:prstGeom prst="rect">
            <a:avLst/>
          </a:prstGeom>
          <a:noFill/>
          <a:ln>
            <a:noFill/>
          </a:ln>
        </p:spPr>
      </p:pic>
      <p:sp>
        <p:nvSpPr>
          <p:cNvPr id="562" name="Google Shape;562;p75"/>
          <p:cNvSpPr txBox="1"/>
          <p:nvPr/>
        </p:nvSpPr>
        <p:spPr>
          <a:xfrm>
            <a:off x="717726" y="76243"/>
            <a:ext cx="8329958"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1" lang="en-US" sz="3200" u="none" cap="none" strike="noStrike">
                <a:solidFill>
                  <a:schemeClr val="dk1"/>
                </a:solidFill>
                <a:latin typeface="Century Schoolbook"/>
                <a:ea typeface="Century Schoolbook"/>
                <a:cs typeface="Century Schoolbook"/>
                <a:sym typeface="Century Schoolbook"/>
              </a:rPr>
              <a:t>Description of Strategy Categories</a:t>
            </a:r>
            <a:endParaRPr/>
          </a:p>
        </p:txBody>
      </p:sp>
      <p:sp>
        <p:nvSpPr>
          <p:cNvPr id="563" name="Google Shape;563;p75"/>
          <p:cNvSpPr txBox="1"/>
          <p:nvPr/>
        </p:nvSpPr>
        <p:spPr>
          <a:xfrm>
            <a:off x="858786" y="1078326"/>
            <a:ext cx="8085658" cy="4154984"/>
          </a:xfrm>
          <a:prstGeom prst="rect">
            <a:avLst/>
          </a:prstGeom>
          <a:noFill/>
          <a:ln>
            <a:noFill/>
          </a:ln>
        </p:spPr>
        <p:txBody>
          <a:bodyPr anchorCtr="0" anchor="t" bIns="45700" lIns="91425" spcFirstLastPara="1" rIns="91425" wrap="square" tIns="45700">
            <a:noAutofit/>
          </a:bodyPr>
          <a:lstStyle/>
          <a:p>
            <a:pPr indent="-742950" lvl="0" marL="742950" marR="0" rtl="0" algn="l">
              <a:spcBef>
                <a:spcPts val="0"/>
              </a:spcBef>
              <a:spcAft>
                <a:spcPts val="0"/>
              </a:spcAft>
              <a:buClr>
                <a:schemeClr val="dk1"/>
              </a:buClr>
              <a:buSzPts val="2400"/>
              <a:buFont typeface="Century Schoolbook"/>
              <a:buAutoNum type="arabicPeriod"/>
            </a:pPr>
            <a:r>
              <a:rPr b="1" i="0" lang="en-US" sz="2400" u="none" cap="none" strike="noStrike">
                <a:solidFill>
                  <a:schemeClr val="dk1"/>
                </a:solidFill>
                <a:latin typeface="Calibri"/>
                <a:ea typeface="Calibri"/>
                <a:cs typeface="Calibri"/>
                <a:sym typeface="Calibri"/>
              </a:rPr>
              <a:t>Budget Parameters</a:t>
            </a:r>
            <a:r>
              <a:rPr b="0" i="0" lang="en-US" sz="2400" u="none" cap="none" strike="noStrike">
                <a:solidFill>
                  <a:schemeClr val="dk1"/>
                </a:solidFill>
                <a:latin typeface="Calibri"/>
                <a:ea typeface="Calibri"/>
                <a:cs typeface="Calibri"/>
                <a:sym typeface="Calibri"/>
              </a:rPr>
              <a:t> – FY21 funding </a:t>
            </a:r>
            <a:r>
              <a:rPr b="0" i="0" lang="en-US" sz="2400" u="sng" cap="none" strike="noStrike">
                <a:solidFill>
                  <a:schemeClr val="dk1"/>
                </a:solidFill>
                <a:latin typeface="Calibri"/>
                <a:ea typeface="Calibri"/>
                <a:cs typeface="Calibri"/>
                <a:sym typeface="Calibri"/>
              </a:rPr>
              <a:t>priorities</a:t>
            </a:r>
            <a:r>
              <a:rPr b="0" i="0" lang="en-US" sz="2400" u="none" cap="none" strike="noStrike">
                <a:solidFill>
                  <a:schemeClr val="dk1"/>
                </a:solidFill>
                <a:latin typeface="Calibri"/>
                <a:ea typeface="Calibri"/>
                <a:cs typeface="Calibri"/>
                <a:sym typeface="Calibri"/>
              </a:rPr>
              <a:t> from the school’s 3-5 year strategic plan, ranked by the order of importance </a:t>
            </a:r>
            <a:endParaRPr/>
          </a:p>
          <a:p>
            <a:pPr indent="-590550" lvl="0" marL="742950" marR="0" rtl="0" algn="l">
              <a:spcBef>
                <a:spcPts val="0"/>
              </a:spcBef>
              <a:spcAft>
                <a:spcPts val="0"/>
              </a:spcAft>
              <a:buClr>
                <a:schemeClr val="dk1"/>
              </a:buClr>
              <a:buSzPts val="2400"/>
              <a:buFont typeface="Century Schoolbook"/>
              <a:buNone/>
            </a:pPr>
            <a:r>
              <a:t/>
            </a:r>
            <a:endParaRPr b="0" i="0" sz="2400" u="none" cap="none" strike="noStrike">
              <a:solidFill>
                <a:schemeClr val="dk1"/>
              </a:solidFill>
              <a:latin typeface="Calibri"/>
              <a:ea typeface="Calibri"/>
              <a:cs typeface="Calibri"/>
              <a:sym typeface="Calibri"/>
            </a:endParaRPr>
          </a:p>
          <a:p>
            <a:pPr indent="-742950" lvl="0" marL="742950" marR="0" rtl="0" algn="l">
              <a:spcBef>
                <a:spcPts val="0"/>
              </a:spcBef>
              <a:spcAft>
                <a:spcPts val="0"/>
              </a:spcAft>
              <a:buClr>
                <a:schemeClr val="dk1"/>
              </a:buClr>
              <a:buSzPts val="2400"/>
              <a:buFont typeface="Century Schoolbook"/>
              <a:buAutoNum type="arabicPeriod"/>
            </a:pPr>
            <a:r>
              <a:rPr b="1" i="0" lang="en-US" sz="2400" u="none" cap="none" strike="noStrike">
                <a:solidFill>
                  <a:schemeClr val="dk1"/>
                </a:solidFill>
                <a:latin typeface="Calibri"/>
                <a:ea typeface="Calibri"/>
                <a:cs typeface="Calibri"/>
                <a:sym typeface="Calibri"/>
              </a:rPr>
              <a:t>Strategies </a:t>
            </a:r>
            <a:r>
              <a:rPr b="0" i="0" lang="en-US" sz="2400" u="none" cap="none" strike="noStrike">
                <a:solidFill>
                  <a:schemeClr val="dk1"/>
                </a:solidFill>
                <a:latin typeface="Calibri"/>
                <a:ea typeface="Calibri"/>
                <a:cs typeface="Calibri"/>
                <a:sym typeface="Calibri"/>
              </a:rPr>
              <a:t>– </a:t>
            </a:r>
            <a:r>
              <a:rPr b="1" i="0" lang="en-US" sz="2400" u="none" cap="none" strike="noStrike">
                <a:solidFill>
                  <a:schemeClr val="dk1"/>
                </a:solidFill>
                <a:latin typeface="Calibri"/>
                <a:ea typeface="Calibri"/>
                <a:cs typeface="Calibri"/>
                <a:sym typeface="Calibri"/>
              </a:rPr>
              <a:t> </a:t>
            </a:r>
            <a:r>
              <a:rPr b="0" i="0" lang="en-US" sz="2400" u="none" cap="none" strike="noStrike">
                <a:solidFill>
                  <a:schemeClr val="dk1"/>
                </a:solidFill>
                <a:latin typeface="Calibri"/>
                <a:ea typeface="Calibri"/>
                <a:cs typeface="Calibri"/>
                <a:sym typeface="Calibri"/>
              </a:rPr>
              <a:t>Lays out specific objectives for schools improvement</a:t>
            </a:r>
            <a:endParaRPr/>
          </a:p>
          <a:p>
            <a:pPr indent="-590550" lvl="0" marL="742950" marR="0" rtl="0" algn="l">
              <a:spcBef>
                <a:spcPts val="0"/>
              </a:spcBef>
              <a:spcAft>
                <a:spcPts val="0"/>
              </a:spcAft>
              <a:buClr>
                <a:schemeClr val="dk1"/>
              </a:buClr>
              <a:buSzPts val="2400"/>
              <a:buFont typeface="Century Schoolbook"/>
              <a:buNone/>
            </a:pPr>
            <a:r>
              <a:t/>
            </a:r>
            <a:endParaRPr b="1" i="0" sz="2400" u="none" cap="none" strike="noStrike">
              <a:solidFill>
                <a:schemeClr val="dk1"/>
              </a:solidFill>
              <a:latin typeface="Calibri"/>
              <a:ea typeface="Calibri"/>
              <a:cs typeface="Calibri"/>
              <a:sym typeface="Calibri"/>
            </a:endParaRPr>
          </a:p>
          <a:p>
            <a:pPr indent="-742950" lvl="0" marL="742950" marR="0" rtl="0" algn="l">
              <a:spcBef>
                <a:spcPts val="0"/>
              </a:spcBef>
              <a:spcAft>
                <a:spcPts val="0"/>
              </a:spcAft>
              <a:buClr>
                <a:schemeClr val="dk1"/>
              </a:buClr>
              <a:buSzPts val="2400"/>
              <a:buFont typeface="Century Schoolbook"/>
              <a:buAutoNum type="arabicPeriod"/>
            </a:pPr>
            <a:r>
              <a:rPr b="1" i="0" lang="en-US" sz="2400" u="none" cap="none" strike="noStrike">
                <a:solidFill>
                  <a:schemeClr val="dk1"/>
                </a:solidFill>
                <a:latin typeface="Calibri"/>
                <a:ea typeface="Calibri"/>
                <a:cs typeface="Calibri"/>
                <a:sym typeface="Calibri"/>
              </a:rPr>
              <a:t>Request</a:t>
            </a:r>
            <a:r>
              <a:rPr b="0" i="0" lang="en-US" sz="2400" u="none" cap="none" strike="noStrike">
                <a:solidFill>
                  <a:schemeClr val="dk1"/>
                </a:solidFill>
                <a:latin typeface="Calibri"/>
                <a:ea typeface="Calibri"/>
                <a:cs typeface="Calibri"/>
                <a:sym typeface="Calibri"/>
              </a:rPr>
              <a:t> – “The Ask”.  What needs to be funded in order to support the strategy?  </a:t>
            </a:r>
            <a:endParaRPr/>
          </a:p>
          <a:p>
            <a:pPr indent="-590550" lvl="0" marL="742950" marR="0" rtl="0" algn="l">
              <a:spcBef>
                <a:spcPts val="0"/>
              </a:spcBef>
              <a:spcAft>
                <a:spcPts val="0"/>
              </a:spcAft>
              <a:buClr>
                <a:schemeClr val="dk1"/>
              </a:buClr>
              <a:buSzPts val="2400"/>
              <a:buFont typeface="Century Schoolbook"/>
              <a:buNone/>
            </a:pPr>
            <a:r>
              <a:t/>
            </a:r>
            <a:endParaRPr b="0" i="0" sz="24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564" name="Google Shape;564;p75"/>
          <p:cNvSpPr txBox="1"/>
          <p:nvPr>
            <p:ph idx="12" type="sldNum"/>
          </p:nvPr>
        </p:nvSpPr>
        <p:spPr>
          <a:xfrm>
            <a:off x="8736012" y="5607593"/>
            <a:ext cx="40798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9" name="Shape 569"/>
        <p:cNvGrpSpPr/>
        <p:nvPr/>
      </p:nvGrpSpPr>
      <p:grpSpPr>
        <a:xfrm>
          <a:off x="0" y="0"/>
          <a:ext cx="0" cy="0"/>
          <a:chOff x="0" y="0"/>
          <a:chExt cx="0" cy="0"/>
        </a:xfrm>
      </p:grpSpPr>
      <p:sp>
        <p:nvSpPr>
          <p:cNvPr id="570" name="Google Shape;570;p76"/>
          <p:cNvSpPr/>
          <p:nvPr/>
        </p:nvSpPr>
        <p:spPr>
          <a:xfrm>
            <a:off x="717725" y="709358"/>
            <a:ext cx="8406158" cy="15875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orbel"/>
              <a:ea typeface="Corbel"/>
              <a:cs typeface="Corbel"/>
              <a:sym typeface="Corbel"/>
            </a:endParaRPr>
          </a:p>
        </p:txBody>
      </p:sp>
      <p:pic>
        <p:nvPicPr>
          <p:cNvPr id="571" name="Google Shape;571;p76"/>
          <p:cNvPicPr preferRelativeResize="0"/>
          <p:nvPr/>
        </p:nvPicPr>
        <p:blipFill rotWithShape="1">
          <a:blip r:embed="rId3">
            <a:alphaModFix/>
          </a:blip>
          <a:srcRect b="0" l="0" r="0" t="0"/>
          <a:stretch/>
        </p:blipFill>
        <p:spPr>
          <a:xfrm>
            <a:off x="7887271" y="6219824"/>
            <a:ext cx="1160412" cy="523875"/>
          </a:xfrm>
          <a:prstGeom prst="rect">
            <a:avLst/>
          </a:prstGeom>
          <a:noFill/>
          <a:ln>
            <a:noFill/>
          </a:ln>
        </p:spPr>
      </p:pic>
      <p:sp>
        <p:nvSpPr>
          <p:cNvPr id="572" name="Google Shape;572;p76"/>
          <p:cNvSpPr txBox="1"/>
          <p:nvPr/>
        </p:nvSpPr>
        <p:spPr>
          <a:xfrm>
            <a:off x="880716" y="76243"/>
            <a:ext cx="8166967"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1" lang="en-US" sz="3200">
                <a:solidFill>
                  <a:schemeClr val="dk1"/>
                </a:solidFill>
                <a:latin typeface="Century Schoolbook"/>
                <a:ea typeface="Century Schoolbook"/>
                <a:cs typeface="Century Schoolbook"/>
                <a:sym typeface="Century Schoolbook"/>
              </a:rPr>
              <a:t>FY21 Budget Parameters</a:t>
            </a:r>
            <a:endParaRPr/>
          </a:p>
        </p:txBody>
      </p:sp>
      <p:graphicFrame>
        <p:nvGraphicFramePr>
          <p:cNvPr id="573" name="Google Shape;573;p76"/>
          <p:cNvGraphicFramePr/>
          <p:nvPr/>
        </p:nvGraphicFramePr>
        <p:xfrm>
          <a:off x="994298" y="936153"/>
          <a:ext cx="3000000" cy="3000000"/>
        </p:xfrm>
        <a:graphic>
          <a:graphicData uri="http://schemas.openxmlformats.org/drawingml/2006/table">
            <a:tbl>
              <a:tblPr bandRow="1" firstRow="1">
                <a:noFill/>
                <a:tableStyleId>{61B6E97C-DB69-4EF1-9F38-9BB2DEE2466C}</a:tableStyleId>
              </a:tblPr>
              <a:tblGrid>
                <a:gridCol w="3861775"/>
                <a:gridCol w="3861775"/>
              </a:tblGrid>
              <a:tr h="825625">
                <a:tc>
                  <a:txBody>
                    <a:bodyPr/>
                    <a:lstStyle/>
                    <a:p>
                      <a:pPr indent="0" lvl="0" marL="0" marR="0" rtl="0" algn="ctr">
                        <a:spcBef>
                          <a:spcPts val="0"/>
                        </a:spcBef>
                        <a:spcAft>
                          <a:spcPts val="0"/>
                        </a:spcAft>
                        <a:buNone/>
                      </a:pPr>
                      <a:r>
                        <a:t/>
                      </a:r>
                      <a:endParaRPr sz="1750" u="none" cap="none" strike="noStrike">
                        <a:latin typeface="Arial"/>
                        <a:ea typeface="Arial"/>
                        <a:cs typeface="Arial"/>
                        <a:sym typeface="Arial"/>
                      </a:endParaRPr>
                    </a:p>
                    <a:p>
                      <a:pPr indent="0" lvl="0" marL="0" marR="0" rtl="0" algn="ctr">
                        <a:spcBef>
                          <a:spcPts val="0"/>
                        </a:spcBef>
                        <a:spcAft>
                          <a:spcPts val="0"/>
                        </a:spcAft>
                        <a:buNone/>
                      </a:pPr>
                      <a:r>
                        <a:rPr lang="en-US" sz="1750" u="none" cap="none" strike="noStrike">
                          <a:latin typeface="Arial"/>
                          <a:ea typeface="Arial"/>
                          <a:cs typeface="Arial"/>
                          <a:sym typeface="Arial"/>
                        </a:rPr>
                        <a:t>FY21 School Priorities</a:t>
                      </a:r>
                      <a:endParaRPr/>
                    </a:p>
                  </a:txBody>
                  <a:tcPr marT="45725" marB="45725" marR="91450" marL="91450"/>
                </a:tc>
                <a:tc>
                  <a:txBody>
                    <a:bodyPr/>
                    <a:lstStyle/>
                    <a:p>
                      <a:pPr indent="0" lvl="0" marL="0" marR="0" rtl="0" algn="ctr">
                        <a:spcBef>
                          <a:spcPts val="0"/>
                        </a:spcBef>
                        <a:spcAft>
                          <a:spcPts val="0"/>
                        </a:spcAft>
                        <a:buNone/>
                      </a:pPr>
                      <a:r>
                        <a:t/>
                      </a:r>
                      <a:endParaRPr sz="1750" u="none" cap="none" strike="noStrike">
                        <a:latin typeface="Arial"/>
                        <a:ea typeface="Arial"/>
                        <a:cs typeface="Arial"/>
                        <a:sym typeface="Arial"/>
                      </a:endParaRPr>
                    </a:p>
                    <a:p>
                      <a:pPr indent="0" lvl="0" marL="0" marR="0" rtl="0" algn="ctr">
                        <a:spcBef>
                          <a:spcPts val="0"/>
                        </a:spcBef>
                        <a:spcAft>
                          <a:spcPts val="0"/>
                        </a:spcAft>
                        <a:buNone/>
                      </a:pPr>
                      <a:r>
                        <a:rPr lang="en-US" sz="1750" u="none" cap="none" strike="noStrike">
                          <a:latin typeface="Arial"/>
                          <a:ea typeface="Arial"/>
                          <a:cs typeface="Arial"/>
                          <a:sym typeface="Arial"/>
                        </a:rPr>
                        <a:t>Rationale</a:t>
                      </a:r>
                      <a:endParaRPr/>
                    </a:p>
                  </a:txBody>
                  <a:tcPr marT="45725" marB="45725" marR="91450" marL="91450"/>
                </a:tc>
              </a:tr>
              <a:tr h="825625">
                <a:tc>
                  <a:txBody>
                    <a:bodyPr/>
                    <a:lstStyle/>
                    <a:p>
                      <a:pPr indent="0" lvl="0" marL="0" marR="0" rtl="0" algn="ctr">
                        <a:spcBef>
                          <a:spcPts val="0"/>
                        </a:spcBef>
                        <a:spcAft>
                          <a:spcPts val="0"/>
                        </a:spcAft>
                        <a:buNone/>
                      </a:pPr>
                      <a:r>
                        <a:rPr lang="en-US" sz="1750" u="none" cap="none" strike="noStrike"/>
                        <a:t>Closing the achievement gap</a:t>
                      </a:r>
                      <a:endParaRPr sz="1750" u="none" cap="none" strike="noStrike"/>
                    </a:p>
                  </a:txBody>
                  <a:tcPr marT="45725" marB="45725" marR="91450" marL="91450"/>
                </a:tc>
                <a:tc>
                  <a:txBody>
                    <a:bodyPr/>
                    <a:lstStyle/>
                    <a:p>
                      <a:pPr indent="0" lvl="0" marL="0" marR="0" rtl="0" algn="ctr">
                        <a:spcBef>
                          <a:spcPts val="0"/>
                        </a:spcBef>
                        <a:spcAft>
                          <a:spcPts val="0"/>
                        </a:spcAft>
                        <a:buNone/>
                      </a:pPr>
                      <a:r>
                        <a:rPr lang="en-US" sz="1750" u="none" cap="none" strike="noStrike"/>
                        <a:t>Achievement gap at Toomer is wider than other like schools in the cluster.</a:t>
                      </a:r>
                      <a:endParaRPr sz="1750" u="none" cap="none" strike="noStrike"/>
                    </a:p>
                  </a:txBody>
                  <a:tcPr marT="45725" marB="45725" marR="91450" marL="91450"/>
                </a:tc>
              </a:tr>
              <a:tr h="825625">
                <a:tc>
                  <a:txBody>
                    <a:bodyPr/>
                    <a:lstStyle/>
                    <a:p>
                      <a:pPr indent="0" lvl="0" marL="0" marR="0" rtl="0" algn="ctr">
                        <a:spcBef>
                          <a:spcPts val="0"/>
                        </a:spcBef>
                        <a:spcAft>
                          <a:spcPts val="0"/>
                        </a:spcAft>
                        <a:buNone/>
                      </a:pPr>
                      <a:r>
                        <a:rPr lang="en-US" sz="1750" u="none" cap="none" strike="noStrike"/>
                        <a:t>Increase percentage of students at proficient or above</a:t>
                      </a:r>
                      <a:endParaRPr/>
                    </a:p>
                    <a:p>
                      <a:pPr indent="0" lvl="0" marL="0" marR="0" rtl="0" algn="ctr">
                        <a:spcBef>
                          <a:spcPts val="0"/>
                        </a:spcBef>
                        <a:spcAft>
                          <a:spcPts val="0"/>
                        </a:spcAft>
                        <a:buNone/>
                      </a:pPr>
                      <a:r>
                        <a:t/>
                      </a:r>
                      <a:endParaRPr sz="1750" u="none" cap="none" strike="noStrike"/>
                    </a:p>
                  </a:txBody>
                  <a:tcPr marT="45725" marB="45725" marR="91450" marL="91450"/>
                </a:tc>
                <a:tc>
                  <a:txBody>
                    <a:bodyPr/>
                    <a:lstStyle/>
                    <a:p>
                      <a:pPr indent="0" lvl="0" marL="0" marR="0" rtl="0" algn="ctr">
                        <a:spcBef>
                          <a:spcPts val="0"/>
                        </a:spcBef>
                        <a:spcAft>
                          <a:spcPts val="0"/>
                        </a:spcAft>
                        <a:buNone/>
                      </a:pPr>
                      <a:r>
                        <a:rPr lang="en-US" sz="1750" u="none" cap="none" strike="noStrike"/>
                        <a:t>Majority of students are beginning and developing learners. </a:t>
                      </a:r>
                      <a:endParaRPr sz="1750" u="none" cap="none" strike="noStrike"/>
                    </a:p>
                  </a:txBody>
                  <a:tcPr marT="45725" marB="45725" marR="91450" marL="91450"/>
                </a:tc>
              </a:tr>
              <a:tr h="825625">
                <a:tc>
                  <a:txBody>
                    <a:bodyPr/>
                    <a:lstStyle/>
                    <a:p>
                      <a:pPr indent="0" lvl="0" marL="0" marR="0" rtl="0" algn="ctr">
                        <a:spcBef>
                          <a:spcPts val="0"/>
                        </a:spcBef>
                        <a:spcAft>
                          <a:spcPts val="0"/>
                        </a:spcAft>
                        <a:buNone/>
                      </a:pPr>
                      <a:r>
                        <a:rPr lang="en-US" sz="1750" u="none" cap="none" strike="noStrike"/>
                        <a:t>Protocols and systems to support student needs</a:t>
                      </a:r>
                      <a:endParaRPr sz="1750" u="none" cap="none" strike="noStrike"/>
                    </a:p>
                  </a:txBody>
                  <a:tcPr marT="45725" marB="45725" marR="91450" marL="91450"/>
                </a:tc>
                <a:tc>
                  <a:txBody>
                    <a:bodyPr/>
                    <a:lstStyle/>
                    <a:p>
                      <a:pPr indent="0" lvl="0" marL="0" marR="0" rtl="0" algn="ctr">
                        <a:spcBef>
                          <a:spcPts val="0"/>
                        </a:spcBef>
                        <a:spcAft>
                          <a:spcPts val="0"/>
                        </a:spcAft>
                        <a:buNone/>
                      </a:pPr>
                      <a:r>
                        <a:rPr lang="en-US" sz="1750" u="none" cap="none" strike="noStrike"/>
                        <a:t>STAR rating continues to fall.</a:t>
                      </a:r>
                      <a:endParaRPr sz="1750" u="none" cap="none" strike="noStrike"/>
                    </a:p>
                  </a:txBody>
                  <a:tcPr marT="45725" marB="45725" marR="91450" marL="91450"/>
                </a:tc>
              </a:tr>
              <a:tr h="825625">
                <a:tc>
                  <a:txBody>
                    <a:bodyPr/>
                    <a:lstStyle/>
                    <a:p>
                      <a:pPr indent="0" lvl="0" marL="0" marR="0" rtl="0" algn="ctr">
                        <a:spcBef>
                          <a:spcPts val="0"/>
                        </a:spcBef>
                        <a:spcAft>
                          <a:spcPts val="0"/>
                        </a:spcAft>
                        <a:buNone/>
                      </a:pPr>
                      <a:r>
                        <a:rPr lang="en-US" sz="1750" u="none" cap="none" strike="noStrike"/>
                        <a:t>Develop a mathematics framework</a:t>
                      </a:r>
                      <a:endParaRPr sz="1750" u="none" cap="none" strike="noStrike"/>
                    </a:p>
                  </a:txBody>
                  <a:tcPr marT="45725" marB="45725" marR="91450" marL="91450"/>
                </a:tc>
                <a:tc>
                  <a:txBody>
                    <a:bodyPr/>
                    <a:lstStyle/>
                    <a:p>
                      <a:pPr indent="0" lvl="0" marL="0" marR="0" rtl="0" algn="ctr">
                        <a:spcBef>
                          <a:spcPts val="0"/>
                        </a:spcBef>
                        <a:spcAft>
                          <a:spcPts val="0"/>
                        </a:spcAft>
                        <a:buNone/>
                      </a:pPr>
                      <a:r>
                        <a:rPr lang="en-US" sz="1750" u="none" cap="none" strike="noStrike"/>
                        <a:t>Students scoring in beginning and developing continue to grow in math. </a:t>
                      </a:r>
                      <a:endParaRPr sz="1750" u="none" cap="none" strike="noStrike"/>
                    </a:p>
                  </a:txBody>
                  <a:tcPr marT="45725" marB="45725" marR="91450" marL="91450"/>
                </a:tc>
              </a:tr>
            </a:tbl>
          </a:graphicData>
        </a:graphic>
      </p:graphicFrame>
      <p:sp>
        <p:nvSpPr>
          <p:cNvPr id="574" name="Google Shape;574;p76"/>
          <p:cNvSpPr txBox="1"/>
          <p:nvPr>
            <p:ph idx="12" type="sldNum"/>
          </p:nvPr>
        </p:nvSpPr>
        <p:spPr>
          <a:xfrm>
            <a:off x="8736012" y="5607593"/>
            <a:ext cx="40798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9" name="Shape 579"/>
        <p:cNvGrpSpPr/>
        <p:nvPr/>
      </p:nvGrpSpPr>
      <p:grpSpPr>
        <a:xfrm>
          <a:off x="0" y="0"/>
          <a:ext cx="0" cy="0"/>
          <a:chOff x="0" y="0"/>
          <a:chExt cx="0" cy="0"/>
        </a:xfrm>
      </p:grpSpPr>
      <p:sp>
        <p:nvSpPr>
          <p:cNvPr id="580" name="Google Shape;580;p77"/>
          <p:cNvSpPr/>
          <p:nvPr/>
        </p:nvSpPr>
        <p:spPr>
          <a:xfrm>
            <a:off x="1850472" y="840705"/>
            <a:ext cx="6304619" cy="119063"/>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000000"/>
              </a:solidFill>
              <a:latin typeface="Corbel"/>
              <a:ea typeface="Corbel"/>
              <a:cs typeface="Corbel"/>
              <a:sym typeface="Corbel"/>
            </a:endParaRPr>
          </a:p>
        </p:txBody>
      </p:sp>
      <p:pic>
        <p:nvPicPr>
          <p:cNvPr id="581" name="Google Shape;581;p77"/>
          <p:cNvPicPr preferRelativeResize="0"/>
          <p:nvPr/>
        </p:nvPicPr>
        <p:blipFill rotWithShape="1">
          <a:blip r:embed="rId3">
            <a:alphaModFix/>
          </a:blip>
          <a:srcRect b="0" l="0" r="0" t="0"/>
          <a:stretch/>
        </p:blipFill>
        <p:spPr>
          <a:xfrm>
            <a:off x="7058453" y="5522119"/>
            <a:ext cx="870309" cy="392906"/>
          </a:xfrm>
          <a:prstGeom prst="rect">
            <a:avLst/>
          </a:prstGeom>
          <a:noFill/>
          <a:ln>
            <a:noFill/>
          </a:ln>
        </p:spPr>
      </p:pic>
      <p:graphicFrame>
        <p:nvGraphicFramePr>
          <p:cNvPr id="582" name="Google Shape;582;p77"/>
          <p:cNvGraphicFramePr/>
          <p:nvPr/>
        </p:nvGraphicFramePr>
        <p:xfrm>
          <a:off x="1145127" y="1240623"/>
          <a:ext cx="3000000" cy="3000000"/>
        </p:xfrm>
        <a:graphic>
          <a:graphicData uri="http://schemas.openxmlformats.org/drawingml/2006/table">
            <a:tbl>
              <a:tblPr bandRow="1" firstRow="1">
                <a:noFill/>
                <a:tableStyleId>{61B6E97C-DB69-4EF1-9F38-9BB2DEE2466C}</a:tableStyleId>
              </a:tblPr>
              <a:tblGrid>
                <a:gridCol w="1407800"/>
                <a:gridCol w="1565750"/>
                <a:gridCol w="1565750"/>
                <a:gridCol w="1442150"/>
                <a:gridCol w="1215525"/>
              </a:tblGrid>
              <a:tr h="623750">
                <a:tc>
                  <a:txBody>
                    <a:bodyPr/>
                    <a:lstStyle/>
                    <a:p>
                      <a:pPr indent="0" lvl="0" marL="0" marR="0" rtl="0" algn="ctr">
                        <a:spcBef>
                          <a:spcPts val="0"/>
                        </a:spcBef>
                        <a:spcAft>
                          <a:spcPts val="0"/>
                        </a:spcAft>
                        <a:buNone/>
                      </a:pPr>
                      <a:r>
                        <a:rPr lang="en-US" sz="1400">
                          <a:latin typeface="Calibri"/>
                          <a:ea typeface="Calibri"/>
                          <a:cs typeface="Calibri"/>
                          <a:sym typeface="Calibri"/>
                        </a:rPr>
                        <a:t>Priorities</a:t>
                      </a:r>
                      <a:endParaRPr/>
                    </a:p>
                  </a:txBody>
                  <a:tcPr marT="34300" marB="34300" marR="68575" marL="68575" anchor="ctr"/>
                </a:tc>
                <a:tc>
                  <a:txBody>
                    <a:bodyPr/>
                    <a:lstStyle/>
                    <a:p>
                      <a:pPr indent="0" lvl="0" marL="0" marR="0" rtl="0" algn="ctr">
                        <a:spcBef>
                          <a:spcPts val="0"/>
                        </a:spcBef>
                        <a:spcAft>
                          <a:spcPts val="0"/>
                        </a:spcAft>
                        <a:buNone/>
                      </a:pPr>
                      <a:r>
                        <a:rPr lang="en-US" sz="1400">
                          <a:latin typeface="Calibri"/>
                          <a:ea typeface="Calibri"/>
                          <a:cs typeface="Calibri"/>
                          <a:sym typeface="Calibri"/>
                        </a:rPr>
                        <a:t>Focus Area</a:t>
                      </a:r>
                      <a:endParaRPr/>
                    </a:p>
                  </a:txBody>
                  <a:tcPr marT="34300" marB="34300" marR="68575" marL="68575" anchor="ctr"/>
                </a:tc>
                <a:tc>
                  <a:txBody>
                    <a:bodyPr/>
                    <a:lstStyle/>
                    <a:p>
                      <a:pPr indent="0" lvl="0" marL="0" marR="0" rtl="0" algn="ctr">
                        <a:spcBef>
                          <a:spcPts val="0"/>
                        </a:spcBef>
                        <a:spcAft>
                          <a:spcPts val="0"/>
                        </a:spcAft>
                        <a:buNone/>
                      </a:pPr>
                      <a:r>
                        <a:rPr lang="en-US" sz="1400">
                          <a:latin typeface="Calibri"/>
                          <a:ea typeface="Calibri"/>
                          <a:cs typeface="Calibri"/>
                          <a:sym typeface="Calibri"/>
                        </a:rPr>
                        <a:t>Strategies</a:t>
                      </a:r>
                      <a:endParaRPr/>
                    </a:p>
                  </a:txBody>
                  <a:tcPr marT="34300" marB="34300" marR="68575" marL="68575" anchor="ctr"/>
                </a:tc>
                <a:tc>
                  <a:txBody>
                    <a:bodyPr/>
                    <a:lstStyle/>
                    <a:p>
                      <a:pPr indent="0" lvl="0" marL="0" marR="0" rtl="0" algn="ctr">
                        <a:spcBef>
                          <a:spcPts val="0"/>
                        </a:spcBef>
                        <a:spcAft>
                          <a:spcPts val="0"/>
                        </a:spcAft>
                        <a:buNone/>
                      </a:pPr>
                      <a:r>
                        <a:rPr b="1" lang="en-US" sz="1400">
                          <a:solidFill>
                            <a:schemeClr val="lt1"/>
                          </a:solidFill>
                          <a:latin typeface="Calibri"/>
                          <a:ea typeface="Calibri"/>
                          <a:cs typeface="Calibri"/>
                          <a:sym typeface="Calibri"/>
                        </a:rPr>
                        <a:t>Requests</a:t>
                      </a:r>
                      <a:endParaRPr/>
                    </a:p>
                  </a:txBody>
                  <a:tcPr marT="34300" marB="34300" marR="68575" marL="68575" anchor="ctr"/>
                </a:tc>
                <a:tc>
                  <a:txBody>
                    <a:bodyPr/>
                    <a:lstStyle/>
                    <a:p>
                      <a:pPr indent="0" lvl="0" marL="0" marR="0" rtl="0" algn="ctr">
                        <a:spcBef>
                          <a:spcPts val="0"/>
                        </a:spcBef>
                        <a:spcAft>
                          <a:spcPts val="0"/>
                        </a:spcAft>
                        <a:buNone/>
                      </a:pPr>
                      <a:r>
                        <a:rPr lang="en-US" sz="1400">
                          <a:latin typeface="Calibri"/>
                          <a:ea typeface="Calibri"/>
                          <a:cs typeface="Calibri"/>
                          <a:sym typeface="Calibri"/>
                        </a:rPr>
                        <a:t>Amount</a:t>
                      </a:r>
                      <a:endParaRPr/>
                    </a:p>
                  </a:txBody>
                  <a:tcPr marT="34300" marB="34300" marR="68575" marL="68575" anchor="ctr"/>
                </a:tc>
              </a:tr>
              <a:tr h="166450">
                <a:tc>
                  <a:txBody>
                    <a:bodyPr/>
                    <a:lstStyle/>
                    <a:p>
                      <a:pPr indent="0" lvl="0" marL="0" marR="0" rtl="0" algn="l">
                        <a:spcBef>
                          <a:spcPts val="0"/>
                        </a:spcBef>
                        <a:spcAft>
                          <a:spcPts val="0"/>
                        </a:spcAft>
                        <a:buNone/>
                      </a:pPr>
                      <a:r>
                        <a:t/>
                      </a:r>
                      <a:endParaRPr b="1" i="1" sz="1100">
                        <a:solidFill>
                          <a:srgbClr val="FF0000"/>
                        </a:solidFill>
                      </a:endParaRPr>
                    </a:p>
                  </a:txBody>
                  <a:tcPr marT="34300" marB="34300" marR="68575" marL="68575" anchor="ctr"/>
                </a:tc>
                <a:tc>
                  <a:txBody>
                    <a:bodyPr/>
                    <a:lstStyle/>
                    <a:p>
                      <a:pPr indent="0" lvl="0" marL="0" marR="0" rtl="0" algn="ctr">
                        <a:spcBef>
                          <a:spcPts val="0"/>
                        </a:spcBef>
                        <a:spcAft>
                          <a:spcPts val="0"/>
                        </a:spcAft>
                        <a:buNone/>
                      </a:pPr>
                      <a:r>
                        <a:t/>
                      </a:r>
                      <a:endParaRPr b="1" i="1" sz="1100">
                        <a:solidFill>
                          <a:srgbClr val="FF0000"/>
                        </a:solidFill>
                        <a:latin typeface="Corbel"/>
                        <a:ea typeface="Corbel"/>
                        <a:cs typeface="Corbel"/>
                        <a:sym typeface="Corbel"/>
                      </a:endParaRPr>
                    </a:p>
                  </a:txBody>
                  <a:tcPr marT="34300" marB="34300" marR="68575" marL="68575" anchor="ctr"/>
                </a:tc>
                <a:tc>
                  <a:txBody>
                    <a:bodyPr/>
                    <a:lstStyle/>
                    <a:p>
                      <a:pPr indent="0" lvl="0" marL="0" marR="0" rtl="0" algn="l">
                        <a:spcBef>
                          <a:spcPts val="0"/>
                        </a:spcBef>
                        <a:spcAft>
                          <a:spcPts val="0"/>
                        </a:spcAft>
                        <a:buNone/>
                      </a:pPr>
                      <a:r>
                        <a:t/>
                      </a:r>
                      <a:endParaRPr b="1" i="1" sz="1100">
                        <a:solidFill>
                          <a:srgbClr val="FF0000"/>
                        </a:solidFill>
                        <a:latin typeface="Corbel"/>
                        <a:ea typeface="Corbel"/>
                        <a:cs typeface="Corbel"/>
                        <a:sym typeface="Corbel"/>
                      </a:endParaRPr>
                    </a:p>
                  </a:txBody>
                  <a:tcPr marT="34300" marB="34300" marR="68575" marL="68575" anchor="ctr"/>
                </a:tc>
                <a:tc>
                  <a:txBody>
                    <a:bodyPr/>
                    <a:lstStyle/>
                    <a:p>
                      <a:pPr indent="0" lvl="0" marL="0" marR="0" rtl="0" algn="l">
                        <a:spcBef>
                          <a:spcPts val="0"/>
                        </a:spcBef>
                        <a:spcAft>
                          <a:spcPts val="0"/>
                        </a:spcAft>
                        <a:buNone/>
                      </a:pPr>
                      <a:r>
                        <a:t/>
                      </a:r>
                      <a:endParaRPr b="1" i="1" sz="1100">
                        <a:solidFill>
                          <a:srgbClr val="FF0000"/>
                        </a:solidFill>
                        <a:latin typeface="Corbel"/>
                        <a:ea typeface="Corbel"/>
                        <a:cs typeface="Corbel"/>
                        <a:sym typeface="Corbel"/>
                      </a:endParaRPr>
                    </a:p>
                  </a:txBody>
                  <a:tcPr marT="34300" marB="34300" marR="68575" marL="68575" anchor="ctr"/>
                </a:tc>
                <a:tc>
                  <a:txBody>
                    <a:bodyPr/>
                    <a:lstStyle/>
                    <a:p>
                      <a:pPr indent="0" lvl="0" marL="0" marR="0" rtl="0" algn="l">
                        <a:spcBef>
                          <a:spcPts val="0"/>
                        </a:spcBef>
                        <a:spcAft>
                          <a:spcPts val="0"/>
                        </a:spcAft>
                        <a:buNone/>
                      </a:pPr>
                      <a:r>
                        <a:t/>
                      </a:r>
                      <a:endParaRPr b="1" i="1" sz="1100">
                        <a:solidFill>
                          <a:srgbClr val="FF0000"/>
                        </a:solidFill>
                        <a:latin typeface="Corbel"/>
                        <a:ea typeface="Corbel"/>
                        <a:cs typeface="Corbel"/>
                        <a:sym typeface="Corbel"/>
                      </a:endParaRPr>
                    </a:p>
                  </a:txBody>
                  <a:tcPr marT="34300" marB="34300" marR="68575" marL="68575" anchor="ctr"/>
                </a:tc>
              </a:tr>
              <a:tr h="361375">
                <a:tc>
                  <a:txBody>
                    <a:bodyPr/>
                    <a:lstStyle/>
                    <a:p>
                      <a:pPr indent="0" lvl="0" marL="0" marR="0" rtl="0" algn="ctr">
                        <a:spcBef>
                          <a:spcPts val="0"/>
                        </a:spcBef>
                        <a:spcAft>
                          <a:spcPts val="0"/>
                        </a:spcAft>
                        <a:buNone/>
                      </a:pPr>
                      <a:r>
                        <a:rPr lang="en-US" sz="1200"/>
                        <a:t>Closing</a:t>
                      </a:r>
                      <a:r>
                        <a:rPr lang="en-US" sz="1200"/>
                        <a:t> the achievement gap</a:t>
                      </a:r>
                      <a:endParaRPr sz="1200"/>
                    </a:p>
                  </a:txBody>
                  <a:tcPr marT="34300" marB="34300" marR="68575" marL="68575" anchor="ctr"/>
                </a:tc>
                <a:tc>
                  <a:txBody>
                    <a:bodyPr/>
                    <a:lstStyle/>
                    <a:p>
                      <a:pPr indent="0" lvl="0" marL="0" marR="0" rtl="0" algn="l">
                        <a:spcBef>
                          <a:spcPts val="0"/>
                        </a:spcBef>
                        <a:spcAft>
                          <a:spcPts val="0"/>
                        </a:spcAft>
                        <a:buNone/>
                      </a:pPr>
                      <a:r>
                        <a:rPr lang="en-US" sz="1200"/>
                        <a:t>Academics</a:t>
                      </a:r>
                      <a:endParaRPr sz="1200"/>
                    </a:p>
                  </a:txBody>
                  <a:tcPr marT="34300" marB="34300" marR="68575" marL="68575" anchor="ctr"/>
                </a:tc>
                <a:tc>
                  <a:txBody>
                    <a:bodyPr/>
                    <a:lstStyle/>
                    <a:p>
                      <a:pPr indent="0" lvl="0" marL="0" marR="0" rtl="0" algn="l">
                        <a:spcBef>
                          <a:spcPts val="0"/>
                        </a:spcBef>
                        <a:spcAft>
                          <a:spcPts val="0"/>
                        </a:spcAft>
                        <a:buNone/>
                      </a:pPr>
                      <a:r>
                        <a:rPr lang="en-US" sz="1200"/>
                        <a:t>Small group support around guided reading and phonics instruction.</a:t>
                      </a:r>
                      <a:endParaRPr sz="1200"/>
                    </a:p>
                  </a:txBody>
                  <a:tcPr marT="34300" marB="34300" marR="68575" marL="68575" anchor="ctr"/>
                </a:tc>
                <a:tc>
                  <a:txBody>
                    <a:bodyPr/>
                    <a:lstStyle/>
                    <a:p>
                      <a:pPr indent="0" lvl="0" marL="0" marR="0" rtl="0" algn="l">
                        <a:spcBef>
                          <a:spcPts val="0"/>
                        </a:spcBef>
                        <a:spcAft>
                          <a:spcPts val="0"/>
                        </a:spcAft>
                        <a:buNone/>
                      </a:pPr>
                      <a:r>
                        <a:rPr lang="en-US" sz="1200"/>
                        <a:t>Add additional DSE reading specialist</a:t>
                      </a:r>
                      <a:endParaRPr sz="1200"/>
                    </a:p>
                  </a:txBody>
                  <a:tcPr marT="34300" marB="34300" marR="68575" marL="68575" anchor="ctr"/>
                </a:tc>
                <a:tc>
                  <a:txBody>
                    <a:bodyPr/>
                    <a:lstStyle/>
                    <a:p>
                      <a:pPr indent="0" lvl="0" marL="0" marR="0" rtl="0" algn="l">
                        <a:spcBef>
                          <a:spcPts val="0"/>
                        </a:spcBef>
                        <a:spcAft>
                          <a:spcPts val="0"/>
                        </a:spcAft>
                        <a:buNone/>
                      </a:pPr>
                      <a:r>
                        <a:rPr lang="en-US" sz="1200"/>
                        <a:t>93,123</a:t>
                      </a:r>
                      <a:endParaRPr sz="1200"/>
                    </a:p>
                  </a:txBody>
                  <a:tcPr marT="34300" marB="34300" marR="68575" marL="68575" anchor="ctr"/>
                </a:tc>
              </a:tr>
              <a:tr h="361375">
                <a:tc>
                  <a:txBody>
                    <a:bodyPr/>
                    <a:lstStyle/>
                    <a:p>
                      <a:pPr indent="0" lvl="0" marL="0" marR="0" rtl="0" algn="l">
                        <a:spcBef>
                          <a:spcPts val="0"/>
                        </a:spcBef>
                        <a:spcAft>
                          <a:spcPts val="0"/>
                        </a:spcAft>
                        <a:buNone/>
                      </a:pPr>
                      <a:r>
                        <a:t/>
                      </a:r>
                      <a:endParaRPr sz="1200"/>
                    </a:p>
                  </a:txBody>
                  <a:tcPr marT="34300" marB="34300" marR="68575" marL="68575" anchor="ctr"/>
                </a:tc>
                <a:tc>
                  <a:txBody>
                    <a:bodyPr/>
                    <a:lstStyle/>
                    <a:p>
                      <a:pPr indent="0" lvl="0" marL="0" marR="0" rtl="0" algn="l">
                        <a:spcBef>
                          <a:spcPts val="0"/>
                        </a:spcBef>
                        <a:spcAft>
                          <a:spcPts val="0"/>
                        </a:spcAft>
                        <a:buNone/>
                      </a:pPr>
                      <a:r>
                        <a:t/>
                      </a:r>
                      <a:endParaRPr sz="1200"/>
                    </a:p>
                  </a:txBody>
                  <a:tcPr marT="34300" marB="34300" marR="68575" marL="68575" anchor="ctr"/>
                </a:tc>
                <a:tc>
                  <a:txBody>
                    <a:bodyPr/>
                    <a:lstStyle/>
                    <a:p>
                      <a:pPr indent="0" lvl="0" marL="0" marR="0" rtl="0" algn="l">
                        <a:spcBef>
                          <a:spcPts val="0"/>
                        </a:spcBef>
                        <a:spcAft>
                          <a:spcPts val="0"/>
                        </a:spcAft>
                        <a:buNone/>
                      </a:pPr>
                      <a:r>
                        <a:rPr lang="en-US" sz="1200"/>
                        <a:t>Average</a:t>
                      </a:r>
                      <a:r>
                        <a:rPr lang="en-US" sz="1200"/>
                        <a:t> class size 19</a:t>
                      </a:r>
                      <a:endParaRPr sz="1200"/>
                    </a:p>
                  </a:txBody>
                  <a:tcPr marT="34300" marB="34300" marR="68575" marL="68575" anchor="ctr"/>
                </a:tc>
                <a:tc>
                  <a:txBody>
                    <a:bodyPr/>
                    <a:lstStyle/>
                    <a:p>
                      <a:pPr indent="0" lvl="0" marL="0" marR="0" rtl="0" algn="l">
                        <a:spcBef>
                          <a:spcPts val="0"/>
                        </a:spcBef>
                        <a:spcAft>
                          <a:spcPts val="0"/>
                        </a:spcAft>
                        <a:buNone/>
                      </a:pPr>
                      <a:r>
                        <a:rPr lang="en-US" sz="1200"/>
                        <a:t>23 Home room teachers</a:t>
                      </a:r>
                      <a:endParaRPr sz="1200"/>
                    </a:p>
                  </a:txBody>
                  <a:tcPr marT="34300" marB="34300" marR="68575" marL="68575" anchor="ctr"/>
                </a:tc>
                <a:tc>
                  <a:txBody>
                    <a:bodyPr/>
                    <a:lstStyle/>
                    <a:p>
                      <a:pPr indent="0" lvl="0" marL="0" marR="0" rtl="0" algn="l">
                        <a:spcBef>
                          <a:spcPts val="0"/>
                        </a:spcBef>
                        <a:spcAft>
                          <a:spcPts val="0"/>
                        </a:spcAft>
                        <a:buNone/>
                      </a:pPr>
                      <a:r>
                        <a:rPr lang="en-US" sz="1200"/>
                        <a:t>2,141,000</a:t>
                      </a:r>
                      <a:endParaRPr sz="1200"/>
                    </a:p>
                  </a:txBody>
                  <a:tcPr marT="34300" marB="34300" marR="68575" marL="68575" anchor="ctr"/>
                </a:tc>
              </a:tr>
              <a:tr h="361375">
                <a:tc>
                  <a:txBody>
                    <a:bodyPr/>
                    <a:lstStyle/>
                    <a:p>
                      <a:pPr indent="0" lvl="0" marL="0" marR="0" rtl="0" algn="l">
                        <a:spcBef>
                          <a:spcPts val="0"/>
                        </a:spcBef>
                        <a:spcAft>
                          <a:spcPts val="0"/>
                        </a:spcAft>
                        <a:buNone/>
                      </a:pPr>
                      <a:r>
                        <a:t/>
                      </a:r>
                      <a:endParaRPr sz="1200"/>
                    </a:p>
                  </a:txBody>
                  <a:tcPr marT="34300" marB="34300" marR="68575" marL="68575" anchor="ctr"/>
                </a:tc>
                <a:tc>
                  <a:txBody>
                    <a:bodyPr/>
                    <a:lstStyle/>
                    <a:p>
                      <a:pPr indent="0" lvl="0" marL="0" marR="0" rtl="0" algn="l">
                        <a:spcBef>
                          <a:spcPts val="0"/>
                        </a:spcBef>
                        <a:spcAft>
                          <a:spcPts val="0"/>
                        </a:spcAft>
                        <a:buNone/>
                      </a:pPr>
                      <a:r>
                        <a:t/>
                      </a:r>
                      <a:endParaRPr sz="1200"/>
                    </a:p>
                  </a:txBody>
                  <a:tcPr marT="34300" marB="34300" marR="68575" marL="68575" anchor="ctr"/>
                </a:tc>
                <a:tc>
                  <a:txBody>
                    <a:bodyPr/>
                    <a:lstStyle/>
                    <a:p>
                      <a:pPr indent="0" lvl="0" marL="0" marR="0" rtl="0" algn="l">
                        <a:spcBef>
                          <a:spcPts val="0"/>
                        </a:spcBef>
                        <a:spcAft>
                          <a:spcPts val="0"/>
                        </a:spcAft>
                        <a:buNone/>
                      </a:pPr>
                      <a:r>
                        <a:rPr lang="en-US" sz="1200"/>
                        <a:t>Reading specialist to support small group instruction </a:t>
                      </a:r>
                      <a:endParaRPr sz="1200"/>
                    </a:p>
                  </a:txBody>
                  <a:tcPr marT="34300" marB="34300" marR="68575" marL="68575" anchor="ctr"/>
                </a:tc>
                <a:tc>
                  <a:txBody>
                    <a:bodyPr/>
                    <a:lstStyle/>
                    <a:p>
                      <a:pPr indent="0" lvl="0" marL="0" marR="0" rtl="0" algn="l">
                        <a:spcBef>
                          <a:spcPts val="0"/>
                        </a:spcBef>
                        <a:spcAft>
                          <a:spcPts val="0"/>
                        </a:spcAft>
                        <a:buNone/>
                      </a:pPr>
                      <a:r>
                        <a:rPr lang="en-US" sz="1200"/>
                        <a:t>Reading specialist</a:t>
                      </a:r>
                      <a:endParaRPr sz="1200"/>
                    </a:p>
                  </a:txBody>
                  <a:tcPr marT="34300" marB="34300" marR="68575" marL="68575" anchor="ctr"/>
                </a:tc>
                <a:tc>
                  <a:txBody>
                    <a:bodyPr/>
                    <a:lstStyle/>
                    <a:p>
                      <a:pPr indent="0" lvl="0" marL="0" marR="0" rtl="0" algn="l">
                        <a:spcBef>
                          <a:spcPts val="0"/>
                        </a:spcBef>
                        <a:spcAft>
                          <a:spcPts val="0"/>
                        </a:spcAft>
                        <a:buNone/>
                      </a:pPr>
                      <a:r>
                        <a:rPr lang="en-US" sz="1200"/>
                        <a:t>93,123</a:t>
                      </a:r>
                      <a:endParaRPr sz="1200"/>
                    </a:p>
                  </a:txBody>
                  <a:tcPr marT="34300" marB="34300" marR="68575" marL="68575" anchor="ctr"/>
                </a:tc>
              </a:tr>
              <a:tr h="361375">
                <a:tc>
                  <a:txBody>
                    <a:bodyPr/>
                    <a:lstStyle/>
                    <a:p>
                      <a:pPr indent="0" lvl="0" marL="0" marR="0" rtl="0" algn="l">
                        <a:spcBef>
                          <a:spcPts val="0"/>
                        </a:spcBef>
                        <a:spcAft>
                          <a:spcPts val="0"/>
                        </a:spcAft>
                        <a:buNone/>
                      </a:pPr>
                      <a:r>
                        <a:t/>
                      </a:r>
                      <a:endParaRPr sz="1200"/>
                    </a:p>
                  </a:txBody>
                  <a:tcPr marT="34300" marB="34300" marR="68575" marL="68575" anchor="ctr"/>
                </a:tc>
                <a:tc>
                  <a:txBody>
                    <a:bodyPr/>
                    <a:lstStyle/>
                    <a:p>
                      <a:pPr indent="0" lvl="0" marL="0" marR="0" rtl="0" algn="l">
                        <a:spcBef>
                          <a:spcPts val="0"/>
                        </a:spcBef>
                        <a:spcAft>
                          <a:spcPts val="0"/>
                        </a:spcAft>
                        <a:buNone/>
                      </a:pPr>
                      <a:r>
                        <a:t/>
                      </a:r>
                      <a:endParaRPr sz="1200"/>
                    </a:p>
                  </a:txBody>
                  <a:tcPr marT="34300" marB="34300" marR="68575" marL="68575" anchor="ctr"/>
                </a:tc>
                <a:tc>
                  <a:txBody>
                    <a:bodyPr/>
                    <a:lstStyle/>
                    <a:p>
                      <a:pPr indent="0" lvl="0" marL="0" marR="0" rtl="0" algn="l">
                        <a:spcBef>
                          <a:spcPts val="0"/>
                        </a:spcBef>
                        <a:spcAft>
                          <a:spcPts val="0"/>
                        </a:spcAft>
                        <a:buNone/>
                      </a:pPr>
                      <a:r>
                        <a:rPr lang="en-US" sz="1200"/>
                        <a:t>Small</a:t>
                      </a:r>
                      <a:r>
                        <a:rPr lang="en-US" sz="1200"/>
                        <a:t> group instruction in first grade</a:t>
                      </a:r>
                      <a:endParaRPr sz="1200"/>
                    </a:p>
                  </a:txBody>
                  <a:tcPr marT="34300" marB="34300" marR="68575" marL="68575" anchor="ctr"/>
                </a:tc>
                <a:tc>
                  <a:txBody>
                    <a:bodyPr/>
                    <a:lstStyle/>
                    <a:p>
                      <a:pPr indent="0" lvl="0" marL="0" marR="0" rtl="0" algn="l">
                        <a:spcBef>
                          <a:spcPts val="0"/>
                        </a:spcBef>
                        <a:spcAft>
                          <a:spcPts val="0"/>
                        </a:spcAft>
                        <a:buNone/>
                      </a:pPr>
                      <a:r>
                        <a:rPr lang="en-US" sz="1200"/>
                        <a:t>2 paraprofessionals to support </a:t>
                      </a:r>
                      <a:endParaRPr sz="1200"/>
                    </a:p>
                  </a:txBody>
                  <a:tcPr marT="34300" marB="34300" marR="68575" marL="68575" anchor="ctr"/>
                </a:tc>
                <a:tc>
                  <a:txBody>
                    <a:bodyPr/>
                    <a:lstStyle/>
                    <a:p>
                      <a:pPr indent="0" lvl="0" marL="0" marR="0" rtl="0" algn="l">
                        <a:spcBef>
                          <a:spcPts val="0"/>
                        </a:spcBef>
                        <a:spcAft>
                          <a:spcPts val="0"/>
                        </a:spcAft>
                        <a:buNone/>
                      </a:pPr>
                      <a:r>
                        <a:rPr lang="en-US" sz="1200"/>
                        <a:t>168,000</a:t>
                      </a:r>
                      <a:endParaRPr sz="1200"/>
                    </a:p>
                  </a:txBody>
                  <a:tcPr marT="34300" marB="34300" marR="68575" marL="68575" anchor="ctr"/>
                </a:tc>
              </a:tr>
              <a:tr h="361375">
                <a:tc>
                  <a:txBody>
                    <a:bodyPr/>
                    <a:lstStyle/>
                    <a:p>
                      <a:pPr indent="0" lvl="0" marL="0" marR="0" rtl="0" algn="l">
                        <a:spcBef>
                          <a:spcPts val="0"/>
                        </a:spcBef>
                        <a:spcAft>
                          <a:spcPts val="0"/>
                        </a:spcAft>
                        <a:buNone/>
                      </a:pPr>
                      <a:r>
                        <a:t/>
                      </a:r>
                      <a:endParaRPr sz="1200"/>
                    </a:p>
                  </a:txBody>
                  <a:tcPr marT="34300" marB="34300" marR="68575" marL="68575" anchor="ctr"/>
                </a:tc>
                <a:tc>
                  <a:txBody>
                    <a:bodyPr/>
                    <a:lstStyle/>
                    <a:p>
                      <a:pPr indent="0" lvl="0" marL="0" marR="0" rtl="0" algn="ctr">
                        <a:spcBef>
                          <a:spcPts val="0"/>
                        </a:spcBef>
                        <a:spcAft>
                          <a:spcPts val="0"/>
                        </a:spcAft>
                        <a:buNone/>
                      </a:pPr>
                      <a:r>
                        <a:rPr lang="en-US" sz="1200"/>
                        <a:t>Talent</a:t>
                      </a:r>
                      <a:r>
                        <a:rPr lang="en-US" sz="1200"/>
                        <a:t> Management</a:t>
                      </a:r>
                      <a:endParaRPr sz="1200"/>
                    </a:p>
                  </a:txBody>
                  <a:tcPr marT="34300" marB="34300" marR="68575" marL="68575" anchor="ctr"/>
                </a:tc>
                <a:tc>
                  <a:txBody>
                    <a:bodyPr/>
                    <a:lstStyle/>
                    <a:p>
                      <a:pPr indent="0" lvl="0" marL="0" marR="0" rtl="0" algn="ctr">
                        <a:spcBef>
                          <a:spcPts val="0"/>
                        </a:spcBef>
                        <a:spcAft>
                          <a:spcPts val="0"/>
                        </a:spcAft>
                        <a:buNone/>
                      </a:pPr>
                      <a:r>
                        <a:rPr lang="en-US" sz="1200"/>
                        <a:t>Create a Master</a:t>
                      </a:r>
                      <a:r>
                        <a:rPr lang="en-US" sz="1200"/>
                        <a:t> Teacher for k-2</a:t>
                      </a:r>
                      <a:endParaRPr sz="1200"/>
                    </a:p>
                  </a:txBody>
                  <a:tcPr marT="34300" marB="34300" marR="68575" marL="68575" anchor="ctr"/>
                </a:tc>
                <a:tc>
                  <a:txBody>
                    <a:bodyPr/>
                    <a:lstStyle/>
                    <a:p>
                      <a:pPr indent="0" lvl="0" marL="0" marR="0" rtl="0" algn="l">
                        <a:spcBef>
                          <a:spcPts val="0"/>
                        </a:spcBef>
                        <a:spcAft>
                          <a:spcPts val="0"/>
                        </a:spcAft>
                        <a:buNone/>
                      </a:pPr>
                      <a:r>
                        <a:rPr lang="en-US" sz="1200"/>
                        <a:t>Stipend a teacher to support additional data review for small group</a:t>
                      </a:r>
                      <a:endParaRPr sz="1200"/>
                    </a:p>
                  </a:txBody>
                  <a:tcPr marT="34300" marB="34300" marR="68575" marL="68575" anchor="ctr"/>
                </a:tc>
                <a:tc>
                  <a:txBody>
                    <a:bodyPr/>
                    <a:lstStyle/>
                    <a:p>
                      <a:pPr indent="0" lvl="0" marL="0" marR="0" rtl="0" algn="l">
                        <a:spcBef>
                          <a:spcPts val="0"/>
                        </a:spcBef>
                        <a:spcAft>
                          <a:spcPts val="0"/>
                        </a:spcAft>
                        <a:buNone/>
                      </a:pPr>
                      <a:r>
                        <a:rPr lang="en-US" sz="1200"/>
                        <a:t>2000</a:t>
                      </a:r>
                      <a:endParaRPr sz="1200"/>
                    </a:p>
                  </a:txBody>
                  <a:tcPr marT="34300" marB="34300" marR="68575" marL="68575" anchor="ctr"/>
                </a:tc>
              </a:tr>
              <a:tr h="361375">
                <a:tc>
                  <a:txBody>
                    <a:bodyPr/>
                    <a:lstStyle/>
                    <a:p>
                      <a:pPr indent="0" lvl="0" marL="0" marR="0" rtl="0" algn="l">
                        <a:spcBef>
                          <a:spcPts val="0"/>
                        </a:spcBef>
                        <a:spcAft>
                          <a:spcPts val="0"/>
                        </a:spcAft>
                        <a:buNone/>
                      </a:pPr>
                      <a:r>
                        <a:t/>
                      </a:r>
                      <a:endParaRPr sz="1200"/>
                    </a:p>
                  </a:txBody>
                  <a:tcPr marT="34300" marB="34300" marR="68575" marL="68575" anchor="ctr"/>
                </a:tc>
                <a:tc>
                  <a:txBody>
                    <a:bodyPr/>
                    <a:lstStyle/>
                    <a:p>
                      <a:pPr indent="0" lvl="0" marL="0" marR="0" rtl="0" algn="l">
                        <a:spcBef>
                          <a:spcPts val="0"/>
                        </a:spcBef>
                        <a:spcAft>
                          <a:spcPts val="0"/>
                        </a:spcAft>
                        <a:buNone/>
                      </a:pPr>
                      <a:r>
                        <a:rPr lang="en-US" sz="1200"/>
                        <a:t>Systems and Resources</a:t>
                      </a:r>
                      <a:endParaRPr sz="1200"/>
                    </a:p>
                  </a:txBody>
                  <a:tcPr marT="34300" marB="34300" marR="68575" marL="68575" anchor="ctr"/>
                </a:tc>
                <a:tc>
                  <a:txBody>
                    <a:bodyPr/>
                    <a:lstStyle/>
                    <a:p>
                      <a:pPr indent="0" lvl="0" marL="0" marR="0" rtl="0" algn="l">
                        <a:spcBef>
                          <a:spcPts val="0"/>
                        </a:spcBef>
                        <a:spcAft>
                          <a:spcPts val="0"/>
                        </a:spcAft>
                        <a:buNone/>
                      </a:pPr>
                      <a:r>
                        <a:rPr lang="en-US" sz="1200"/>
                        <a:t>Create a Literacy Lab  that supports small</a:t>
                      </a:r>
                      <a:r>
                        <a:rPr lang="en-US" sz="1200"/>
                        <a:t> group instruction</a:t>
                      </a:r>
                      <a:endParaRPr sz="1200"/>
                    </a:p>
                  </a:txBody>
                  <a:tcPr marT="34300" marB="34300" marR="68575" marL="68575" anchor="ctr"/>
                </a:tc>
                <a:tc>
                  <a:txBody>
                    <a:bodyPr/>
                    <a:lstStyle/>
                    <a:p>
                      <a:pPr indent="0" lvl="0" marL="0" marR="0" rtl="0" algn="l">
                        <a:spcBef>
                          <a:spcPts val="0"/>
                        </a:spcBef>
                        <a:spcAft>
                          <a:spcPts val="0"/>
                        </a:spcAft>
                        <a:buNone/>
                      </a:pPr>
                      <a:r>
                        <a:rPr lang="en-US" sz="1200"/>
                        <a:t>Materials</a:t>
                      </a:r>
                      <a:endParaRPr sz="1200"/>
                    </a:p>
                  </a:txBody>
                  <a:tcPr marT="34300" marB="34300" marR="68575" marL="68575" anchor="ctr"/>
                </a:tc>
                <a:tc>
                  <a:txBody>
                    <a:bodyPr/>
                    <a:lstStyle/>
                    <a:p>
                      <a:pPr indent="0" lvl="0" marL="0" marR="0" rtl="0" algn="l">
                        <a:spcBef>
                          <a:spcPts val="0"/>
                        </a:spcBef>
                        <a:spcAft>
                          <a:spcPts val="0"/>
                        </a:spcAft>
                        <a:buNone/>
                      </a:pPr>
                      <a:r>
                        <a:rPr lang="en-US" sz="1200"/>
                        <a:t>5000</a:t>
                      </a:r>
                      <a:endParaRPr sz="1200"/>
                    </a:p>
                  </a:txBody>
                  <a:tcPr marT="34300" marB="34300" marR="68575" marL="68575" anchor="ctr"/>
                </a:tc>
              </a:tr>
            </a:tbl>
          </a:graphicData>
        </a:graphic>
      </p:graphicFrame>
      <p:sp>
        <p:nvSpPr>
          <p:cNvPr id="583" name="Google Shape;583;p77"/>
          <p:cNvSpPr txBox="1"/>
          <p:nvPr/>
        </p:nvSpPr>
        <p:spPr>
          <a:xfrm>
            <a:off x="2050686" y="281640"/>
            <a:ext cx="5671709" cy="50783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700">
                <a:solidFill>
                  <a:srgbClr val="000000"/>
                </a:solidFill>
                <a:latin typeface="Century Schoolbook"/>
                <a:ea typeface="Century Schoolbook"/>
                <a:cs typeface="Century Schoolbook"/>
                <a:sym typeface="Century Schoolbook"/>
              </a:rPr>
              <a:t>FY21 Strategic Plan Break-out</a:t>
            </a:r>
            <a:endParaRPr/>
          </a:p>
        </p:txBody>
      </p:sp>
      <p:sp>
        <p:nvSpPr>
          <p:cNvPr id="584" name="Google Shape;584;p77"/>
          <p:cNvSpPr txBox="1"/>
          <p:nvPr>
            <p:ph idx="12" type="sldNum"/>
          </p:nvPr>
        </p:nvSpPr>
        <p:spPr>
          <a:xfrm>
            <a:off x="8736013" y="5607595"/>
            <a:ext cx="40798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F5F5F5"/>
                </a:solidFill>
              </a:rPr>
              <a:t>‹#›</a:t>
            </a:fld>
            <a:endParaRPr>
              <a:solidFill>
                <a:srgbClr val="F5F5F5"/>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9" name="Shape 589"/>
        <p:cNvGrpSpPr/>
        <p:nvPr/>
      </p:nvGrpSpPr>
      <p:grpSpPr>
        <a:xfrm>
          <a:off x="0" y="0"/>
          <a:ext cx="0" cy="0"/>
          <a:chOff x="0" y="0"/>
          <a:chExt cx="0" cy="0"/>
        </a:xfrm>
      </p:grpSpPr>
      <p:sp>
        <p:nvSpPr>
          <p:cNvPr id="590" name="Google Shape;590;p78"/>
          <p:cNvSpPr/>
          <p:nvPr/>
        </p:nvSpPr>
        <p:spPr>
          <a:xfrm>
            <a:off x="1850472" y="840705"/>
            <a:ext cx="6304619" cy="119063"/>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000000"/>
              </a:solidFill>
              <a:latin typeface="Corbel"/>
              <a:ea typeface="Corbel"/>
              <a:cs typeface="Corbel"/>
              <a:sym typeface="Corbel"/>
            </a:endParaRPr>
          </a:p>
        </p:txBody>
      </p:sp>
      <p:pic>
        <p:nvPicPr>
          <p:cNvPr id="591" name="Google Shape;591;p78"/>
          <p:cNvPicPr preferRelativeResize="0"/>
          <p:nvPr/>
        </p:nvPicPr>
        <p:blipFill rotWithShape="1">
          <a:blip r:embed="rId3">
            <a:alphaModFix/>
          </a:blip>
          <a:srcRect b="0" l="0" r="0" t="0"/>
          <a:stretch/>
        </p:blipFill>
        <p:spPr>
          <a:xfrm>
            <a:off x="7058453" y="5522119"/>
            <a:ext cx="870309" cy="392906"/>
          </a:xfrm>
          <a:prstGeom prst="rect">
            <a:avLst/>
          </a:prstGeom>
          <a:noFill/>
          <a:ln>
            <a:noFill/>
          </a:ln>
        </p:spPr>
      </p:pic>
      <p:graphicFrame>
        <p:nvGraphicFramePr>
          <p:cNvPr id="592" name="Google Shape;592;p78"/>
          <p:cNvGraphicFramePr/>
          <p:nvPr/>
        </p:nvGraphicFramePr>
        <p:xfrm>
          <a:off x="1382233" y="1095267"/>
          <a:ext cx="3000000" cy="3000000"/>
        </p:xfrm>
        <a:graphic>
          <a:graphicData uri="http://schemas.openxmlformats.org/drawingml/2006/table">
            <a:tbl>
              <a:tblPr bandRow="1" firstRow="1">
                <a:noFill/>
                <a:tableStyleId>{61B6E97C-DB69-4EF1-9F38-9BB2DEE2466C}</a:tableStyleId>
              </a:tblPr>
              <a:tblGrid>
                <a:gridCol w="1429875"/>
                <a:gridCol w="1565750"/>
                <a:gridCol w="1565750"/>
                <a:gridCol w="1442150"/>
                <a:gridCol w="1215525"/>
              </a:tblGrid>
              <a:tr h="623750">
                <a:tc>
                  <a:txBody>
                    <a:bodyPr/>
                    <a:lstStyle/>
                    <a:p>
                      <a:pPr indent="0" lvl="0" marL="0" marR="0" rtl="0" algn="ctr">
                        <a:spcBef>
                          <a:spcPts val="0"/>
                        </a:spcBef>
                        <a:spcAft>
                          <a:spcPts val="0"/>
                        </a:spcAft>
                        <a:buNone/>
                      </a:pPr>
                      <a:r>
                        <a:rPr lang="en-US" sz="1400">
                          <a:latin typeface="Calibri"/>
                          <a:ea typeface="Calibri"/>
                          <a:cs typeface="Calibri"/>
                          <a:sym typeface="Calibri"/>
                        </a:rPr>
                        <a:t>Priorities</a:t>
                      </a:r>
                      <a:endParaRPr/>
                    </a:p>
                  </a:txBody>
                  <a:tcPr marT="34300" marB="34300" marR="68575" marL="68575" anchor="ctr"/>
                </a:tc>
                <a:tc>
                  <a:txBody>
                    <a:bodyPr/>
                    <a:lstStyle/>
                    <a:p>
                      <a:pPr indent="0" lvl="0" marL="0" marR="0" rtl="0" algn="ctr">
                        <a:spcBef>
                          <a:spcPts val="0"/>
                        </a:spcBef>
                        <a:spcAft>
                          <a:spcPts val="0"/>
                        </a:spcAft>
                        <a:buNone/>
                      </a:pPr>
                      <a:r>
                        <a:rPr lang="en-US" sz="1400">
                          <a:latin typeface="Calibri"/>
                          <a:ea typeface="Calibri"/>
                          <a:cs typeface="Calibri"/>
                          <a:sym typeface="Calibri"/>
                        </a:rPr>
                        <a:t>Focus Area</a:t>
                      </a:r>
                      <a:endParaRPr/>
                    </a:p>
                  </a:txBody>
                  <a:tcPr marT="34300" marB="34300" marR="68575" marL="68575" anchor="ctr"/>
                </a:tc>
                <a:tc>
                  <a:txBody>
                    <a:bodyPr/>
                    <a:lstStyle/>
                    <a:p>
                      <a:pPr indent="0" lvl="0" marL="0" marR="0" rtl="0" algn="ctr">
                        <a:spcBef>
                          <a:spcPts val="0"/>
                        </a:spcBef>
                        <a:spcAft>
                          <a:spcPts val="0"/>
                        </a:spcAft>
                        <a:buNone/>
                      </a:pPr>
                      <a:r>
                        <a:rPr lang="en-US" sz="1400">
                          <a:latin typeface="Calibri"/>
                          <a:ea typeface="Calibri"/>
                          <a:cs typeface="Calibri"/>
                          <a:sym typeface="Calibri"/>
                        </a:rPr>
                        <a:t>Strategies</a:t>
                      </a:r>
                      <a:endParaRPr/>
                    </a:p>
                  </a:txBody>
                  <a:tcPr marT="34300" marB="34300" marR="68575" marL="68575" anchor="ctr"/>
                </a:tc>
                <a:tc>
                  <a:txBody>
                    <a:bodyPr/>
                    <a:lstStyle/>
                    <a:p>
                      <a:pPr indent="0" lvl="0" marL="0" marR="0" rtl="0" algn="ctr">
                        <a:spcBef>
                          <a:spcPts val="0"/>
                        </a:spcBef>
                        <a:spcAft>
                          <a:spcPts val="0"/>
                        </a:spcAft>
                        <a:buNone/>
                      </a:pPr>
                      <a:r>
                        <a:rPr b="1" lang="en-US" sz="1400">
                          <a:solidFill>
                            <a:schemeClr val="lt1"/>
                          </a:solidFill>
                          <a:latin typeface="Calibri"/>
                          <a:ea typeface="Calibri"/>
                          <a:cs typeface="Calibri"/>
                          <a:sym typeface="Calibri"/>
                        </a:rPr>
                        <a:t>Requests</a:t>
                      </a:r>
                      <a:endParaRPr/>
                    </a:p>
                  </a:txBody>
                  <a:tcPr marT="34300" marB="34300" marR="68575" marL="68575" anchor="ctr"/>
                </a:tc>
                <a:tc>
                  <a:txBody>
                    <a:bodyPr/>
                    <a:lstStyle/>
                    <a:p>
                      <a:pPr indent="0" lvl="0" marL="0" marR="0" rtl="0" algn="ctr">
                        <a:spcBef>
                          <a:spcPts val="0"/>
                        </a:spcBef>
                        <a:spcAft>
                          <a:spcPts val="0"/>
                        </a:spcAft>
                        <a:buNone/>
                      </a:pPr>
                      <a:r>
                        <a:rPr lang="en-US" sz="1400">
                          <a:latin typeface="Calibri"/>
                          <a:ea typeface="Calibri"/>
                          <a:cs typeface="Calibri"/>
                          <a:sym typeface="Calibri"/>
                        </a:rPr>
                        <a:t>Amount</a:t>
                      </a:r>
                      <a:endParaRPr/>
                    </a:p>
                  </a:txBody>
                  <a:tcPr marT="34300" marB="34300" marR="68575" marL="68575" anchor="ctr"/>
                </a:tc>
              </a:tr>
              <a:tr h="1427350">
                <a:tc>
                  <a:txBody>
                    <a:bodyPr/>
                    <a:lstStyle/>
                    <a:p>
                      <a:pPr indent="0" lvl="0" marL="0" marR="0" rtl="0" algn="l">
                        <a:spcBef>
                          <a:spcPts val="0"/>
                        </a:spcBef>
                        <a:spcAft>
                          <a:spcPts val="0"/>
                        </a:spcAft>
                        <a:buNone/>
                      </a:pPr>
                      <a:r>
                        <a:rPr lang="en-US" sz="1200"/>
                        <a:t>Increase percentage of students at proficient and or above</a:t>
                      </a:r>
                      <a:endParaRPr sz="1200"/>
                    </a:p>
                  </a:txBody>
                  <a:tcPr marT="34300" marB="34300" marR="68575" marL="68575" anchor="ctr"/>
                </a:tc>
                <a:tc>
                  <a:txBody>
                    <a:bodyPr/>
                    <a:lstStyle/>
                    <a:p>
                      <a:pPr indent="0" lvl="0" marL="0" marR="0" rtl="0" algn="l">
                        <a:spcBef>
                          <a:spcPts val="0"/>
                        </a:spcBef>
                        <a:spcAft>
                          <a:spcPts val="0"/>
                        </a:spcAft>
                        <a:buNone/>
                      </a:pPr>
                      <a:r>
                        <a:rPr lang="en-US" sz="1200"/>
                        <a:t>Academics</a:t>
                      </a:r>
                      <a:endParaRPr sz="1200"/>
                    </a:p>
                  </a:txBody>
                  <a:tcPr marT="34300" marB="34300" marR="68575" marL="68575" anchor="ctr"/>
                </a:tc>
                <a:tc>
                  <a:txBody>
                    <a:bodyPr/>
                    <a:lstStyle/>
                    <a:p>
                      <a:pPr indent="0" lvl="0" marL="0" marR="0" rtl="0" algn="l">
                        <a:spcBef>
                          <a:spcPts val="0"/>
                        </a:spcBef>
                        <a:spcAft>
                          <a:spcPts val="0"/>
                        </a:spcAft>
                        <a:buNone/>
                      </a:pPr>
                      <a:r>
                        <a:rPr lang="en-US" sz="1200"/>
                        <a:t>Intervention</a:t>
                      </a:r>
                      <a:r>
                        <a:rPr lang="en-US" sz="1200"/>
                        <a:t> 3-5</a:t>
                      </a:r>
                      <a:endParaRPr sz="1200"/>
                    </a:p>
                  </a:txBody>
                  <a:tcPr marT="34300" marB="34300" marR="68575" marL="68575" anchor="ctr"/>
                </a:tc>
                <a:tc>
                  <a:txBody>
                    <a:bodyPr/>
                    <a:lstStyle/>
                    <a:p>
                      <a:pPr indent="0" lvl="0" marL="0" marR="0" rtl="0" algn="l">
                        <a:spcBef>
                          <a:spcPts val="0"/>
                        </a:spcBef>
                        <a:spcAft>
                          <a:spcPts val="0"/>
                        </a:spcAft>
                        <a:buNone/>
                      </a:pPr>
                      <a:r>
                        <a:rPr lang="en-US" sz="1200"/>
                        <a:t>Reading Specialist</a:t>
                      </a:r>
                      <a:endParaRPr sz="1200"/>
                    </a:p>
                  </a:txBody>
                  <a:tcPr marT="34300" marB="34300" marR="68575" marL="68575" anchor="ctr"/>
                </a:tc>
                <a:tc>
                  <a:txBody>
                    <a:bodyPr/>
                    <a:lstStyle/>
                    <a:p>
                      <a:pPr indent="0" lvl="0" marL="0" marR="0" rtl="0" algn="l">
                        <a:spcBef>
                          <a:spcPts val="0"/>
                        </a:spcBef>
                        <a:spcAft>
                          <a:spcPts val="0"/>
                        </a:spcAft>
                        <a:buNone/>
                      </a:pPr>
                      <a:r>
                        <a:t/>
                      </a:r>
                      <a:endParaRPr sz="1200"/>
                    </a:p>
                  </a:txBody>
                  <a:tcPr marT="34300" marB="34300" marR="68575" marL="68575" anchor="ctr"/>
                </a:tc>
              </a:tr>
              <a:tr h="361375">
                <a:tc>
                  <a:txBody>
                    <a:bodyPr/>
                    <a:lstStyle/>
                    <a:p>
                      <a:pPr indent="0" lvl="0" marL="0" marR="0" rtl="0" algn="l">
                        <a:spcBef>
                          <a:spcPts val="0"/>
                        </a:spcBef>
                        <a:spcAft>
                          <a:spcPts val="0"/>
                        </a:spcAft>
                        <a:buNone/>
                      </a:pPr>
                      <a:r>
                        <a:t/>
                      </a:r>
                      <a:endParaRPr sz="1200"/>
                    </a:p>
                  </a:txBody>
                  <a:tcPr marT="34300" marB="34300" marR="68575" marL="68575" anchor="ctr"/>
                </a:tc>
                <a:tc>
                  <a:txBody>
                    <a:bodyPr/>
                    <a:lstStyle/>
                    <a:p>
                      <a:pPr indent="0" lvl="0" marL="0" marR="0" rtl="0" algn="l">
                        <a:spcBef>
                          <a:spcPts val="0"/>
                        </a:spcBef>
                        <a:spcAft>
                          <a:spcPts val="0"/>
                        </a:spcAft>
                        <a:buNone/>
                      </a:pPr>
                      <a:r>
                        <a:rPr lang="en-US" sz="1200"/>
                        <a:t>Talent Management</a:t>
                      </a:r>
                      <a:endParaRPr sz="1200"/>
                    </a:p>
                  </a:txBody>
                  <a:tcPr marT="34300" marB="34300" marR="68575" marL="68575" anchor="ctr"/>
                </a:tc>
                <a:tc>
                  <a:txBody>
                    <a:bodyPr/>
                    <a:lstStyle/>
                    <a:p>
                      <a:pPr indent="0" lvl="0" marL="0" marR="0" rtl="0" algn="l">
                        <a:spcBef>
                          <a:spcPts val="0"/>
                        </a:spcBef>
                        <a:spcAft>
                          <a:spcPts val="0"/>
                        </a:spcAft>
                        <a:buNone/>
                      </a:pPr>
                      <a:r>
                        <a:rPr lang="en-US" sz="1200"/>
                        <a:t>Professional Development in literacy</a:t>
                      </a:r>
                      <a:endParaRPr sz="1200"/>
                    </a:p>
                  </a:txBody>
                  <a:tcPr marT="34300" marB="34300" marR="68575" marL="68575" anchor="ctr"/>
                </a:tc>
                <a:tc>
                  <a:txBody>
                    <a:bodyPr/>
                    <a:lstStyle/>
                    <a:p>
                      <a:pPr indent="0" lvl="0" marL="0" marR="0" rtl="0" algn="l">
                        <a:spcBef>
                          <a:spcPts val="0"/>
                        </a:spcBef>
                        <a:spcAft>
                          <a:spcPts val="0"/>
                        </a:spcAft>
                        <a:buNone/>
                      </a:pPr>
                      <a:r>
                        <a:rPr lang="en-US" sz="1200"/>
                        <a:t>PD:</a:t>
                      </a:r>
                      <a:r>
                        <a:rPr lang="en-US" sz="1200"/>
                        <a:t> summer and Fall</a:t>
                      </a:r>
                      <a:endParaRPr sz="1200"/>
                    </a:p>
                  </a:txBody>
                  <a:tcPr marT="34300" marB="34300" marR="68575" marL="68575" anchor="ctr"/>
                </a:tc>
                <a:tc>
                  <a:txBody>
                    <a:bodyPr/>
                    <a:lstStyle/>
                    <a:p>
                      <a:pPr indent="0" lvl="0" marL="0" marR="0" rtl="0" algn="l">
                        <a:spcBef>
                          <a:spcPts val="0"/>
                        </a:spcBef>
                        <a:spcAft>
                          <a:spcPts val="0"/>
                        </a:spcAft>
                        <a:buNone/>
                      </a:pPr>
                      <a:r>
                        <a:rPr lang="en-US" sz="1200"/>
                        <a:t>30,000</a:t>
                      </a:r>
                      <a:endParaRPr sz="1200"/>
                    </a:p>
                  </a:txBody>
                  <a:tcPr marT="34300" marB="34300" marR="68575" marL="68575" anchor="ctr"/>
                </a:tc>
              </a:tr>
              <a:tr h="361375">
                <a:tc>
                  <a:txBody>
                    <a:bodyPr/>
                    <a:lstStyle/>
                    <a:p>
                      <a:pPr indent="0" lvl="0" marL="0" marR="0" rtl="0" algn="l">
                        <a:spcBef>
                          <a:spcPts val="0"/>
                        </a:spcBef>
                        <a:spcAft>
                          <a:spcPts val="0"/>
                        </a:spcAft>
                        <a:buNone/>
                      </a:pPr>
                      <a:r>
                        <a:t/>
                      </a:r>
                      <a:endParaRPr sz="1200"/>
                    </a:p>
                  </a:txBody>
                  <a:tcPr marT="34300" marB="34300" marR="68575" marL="68575" anchor="ctr"/>
                </a:tc>
                <a:tc>
                  <a:txBody>
                    <a:bodyPr/>
                    <a:lstStyle/>
                    <a:p>
                      <a:pPr indent="0" lvl="0" marL="0" marR="0" rtl="0" algn="l">
                        <a:spcBef>
                          <a:spcPts val="0"/>
                        </a:spcBef>
                        <a:spcAft>
                          <a:spcPts val="0"/>
                        </a:spcAft>
                        <a:buNone/>
                      </a:pPr>
                      <a:r>
                        <a:rPr lang="en-US" sz="1200"/>
                        <a:t>Talent Management </a:t>
                      </a:r>
                      <a:endParaRPr sz="1200"/>
                    </a:p>
                  </a:txBody>
                  <a:tcPr marT="34300" marB="34300" marR="68575" marL="68575" anchor="ctr"/>
                </a:tc>
                <a:tc>
                  <a:txBody>
                    <a:bodyPr/>
                    <a:lstStyle/>
                    <a:p>
                      <a:pPr indent="0" lvl="0" marL="0" marR="0" rtl="0" algn="l">
                        <a:spcBef>
                          <a:spcPts val="0"/>
                        </a:spcBef>
                        <a:spcAft>
                          <a:spcPts val="0"/>
                        </a:spcAft>
                        <a:buNone/>
                      </a:pPr>
                      <a:r>
                        <a:rPr lang="en-US" sz="1200"/>
                        <a:t>Provide subs for pd</a:t>
                      </a:r>
                      <a:endParaRPr sz="1200"/>
                    </a:p>
                  </a:txBody>
                  <a:tcPr marT="34300" marB="34300" marR="68575" marL="68575" anchor="ctr"/>
                </a:tc>
                <a:tc>
                  <a:txBody>
                    <a:bodyPr/>
                    <a:lstStyle/>
                    <a:p>
                      <a:pPr indent="0" lvl="0" marL="0" marR="0" rtl="0" algn="l">
                        <a:spcBef>
                          <a:spcPts val="0"/>
                        </a:spcBef>
                        <a:spcAft>
                          <a:spcPts val="0"/>
                        </a:spcAft>
                        <a:buNone/>
                      </a:pPr>
                      <a:r>
                        <a:rPr lang="en-US" sz="1200"/>
                        <a:t>Subs</a:t>
                      </a:r>
                      <a:endParaRPr sz="1200"/>
                    </a:p>
                  </a:txBody>
                  <a:tcPr marT="34300" marB="34300" marR="68575" marL="68575" anchor="ctr"/>
                </a:tc>
                <a:tc>
                  <a:txBody>
                    <a:bodyPr/>
                    <a:lstStyle/>
                    <a:p>
                      <a:pPr indent="0" lvl="0" marL="0" marR="0" rtl="0" algn="l">
                        <a:spcBef>
                          <a:spcPts val="0"/>
                        </a:spcBef>
                        <a:spcAft>
                          <a:spcPts val="0"/>
                        </a:spcAft>
                        <a:buNone/>
                      </a:pPr>
                      <a:r>
                        <a:rPr lang="en-US" sz="1200"/>
                        <a:t>80,000</a:t>
                      </a:r>
                      <a:endParaRPr sz="1200"/>
                    </a:p>
                  </a:txBody>
                  <a:tcPr marT="34300" marB="34300" marR="68575" marL="68575" anchor="ctr"/>
                </a:tc>
              </a:tr>
              <a:tr h="361375">
                <a:tc>
                  <a:txBody>
                    <a:bodyPr/>
                    <a:lstStyle/>
                    <a:p>
                      <a:pPr indent="0" lvl="0" marL="0" marR="0" rtl="0" algn="l">
                        <a:spcBef>
                          <a:spcPts val="0"/>
                        </a:spcBef>
                        <a:spcAft>
                          <a:spcPts val="0"/>
                        </a:spcAft>
                        <a:buNone/>
                      </a:pPr>
                      <a:r>
                        <a:rPr lang="en-US" sz="1200"/>
                        <a:t>Develop</a:t>
                      </a:r>
                      <a:r>
                        <a:rPr lang="en-US" sz="1200"/>
                        <a:t> protocols and systems to support student needs</a:t>
                      </a:r>
                      <a:endParaRPr sz="1200"/>
                    </a:p>
                  </a:txBody>
                  <a:tcPr marT="34300" marB="34300" marR="68575" marL="68575" anchor="ctr"/>
                </a:tc>
                <a:tc>
                  <a:txBody>
                    <a:bodyPr/>
                    <a:lstStyle/>
                    <a:p>
                      <a:pPr indent="0" lvl="0" marL="0" marR="0" rtl="0" algn="l">
                        <a:spcBef>
                          <a:spcPts val="0"/>
                        </a:spcBef>
                        <a:spcAft>
                          <a:spcPts val="0"/>
                        </a:spcAft>
                        <a:buNone/>
                      </a:pPr>
                      <a:r>
                        <a:rPr lang="en-US" sz="1200"/>
                        <a:t>Culture</a:t>
                      </a:r>
                      <a:endParaRPr sz="1200"/>
                    </a:p>
                  </a:txBody>
                  <a:tcPr marT="34300" marB="34300" marR="68575" marL="68575" anchor="ctr"/>
                </a:tc>
                <a:tc>
                  <a:txBody>
                    <a:bodyPr/>
                    <a:lstStyle/>
                    <a:p>
                      <a:pPr indent="0" lvl="0" marL="0" marR="0" rtl="0" algn="l">
                        <a:spcBef>
                          <a:spcPts val="0"/>
                        </a:spcBef>
                        <a:spcAft>
                          <a:spcPts val="0"/>
                        </a:spcAft>
                        <a:buNone/>
                      </a:pPr>
                      <a:r>
                        <a:rPr lang="en-US" sz="1200"/>
                        <a:t>Full time Counselor</a:t>
                      </a:r>
                      <a:endParaRPr/>
                    </a:p>
                    <a:p>
                      <a:pPr indent="0" lvl="0" marL="0" marR="0" rtl="0" algn="l">
                        <a:lnSpc>
                          <a:spcPct val="100000"/>
                        </a:lnSpc>
                        <a:spcBef>
                          <a:spcPts val="0"/>
                        </a:spcBef>
                        <a:spcAft>
                          <a:spcPts val="0"/>
                        </a:spcAft>
                        <a:buClr>
                          <a:schemeClr val="dk1"/>
                        </a:buClr>
                        <a:buSzPts val="1200"/>
                        <a:buFont typeface="Corbel"/>
                        <a:buNone/>
                      </a:pPr>
                      <a:r>
                        <a:rPr lang="en-US" sz="1200"/>
                        <a:t>Implementation of  Check</a:t>
                      </a:r>
                      <a:r>
                        <a:rPr lang="en-US" sz="1200"/>
                        <a:t> and Connect and SEE Curriculum</a:t>
                      </a:r>
                      <a:endParaRPr sz="1200"/>
                    </a:p>
                    <a:p>
                      <a:pPr indent="0" lvl="0" marL="0" marR="0" rtl="0" algn="l">
                        <a:spcBef>
                          <a:spcPts val="0"/>
                        </a:spcBef>
                        <a:spcAft>
                          <a:spcPts val="0"/>
                        </a:spcAft>
                        <a:buNone/>
                      </a:pPr>
                      <a:r>
                        <a:t/>
                      </a:r>
                      <a:endParaRPr sz="1200"/>
                    </a:p>
                  </a:txBody>
                  <a:tcPr marT="34300" marB="34300" marR="68575" marL="68575" anchor="ctr"/>
                </a:tc>
                <a:tc>
                  <a:txBody>
                    <a:bodyPr/>
                    <a:lstStyle/>
                    <a:p>
                      <a:pPr indent="0" lvl="0" marL="0" marR="0" rtl="0" algn="l">
                        <a:spcBef>
                          <a:spcPts val="0"/>
                        </a:spcBef>
                        <a:spcAft>
                          <a:spcPts val="0"/>
                        </a:spcAft>
                        <a:buNone/>
                      </a:pPr>
                      <a:r>
                        <a:rPr lang="en-US" sz="1200"/>
                        <a:t>Adding</a:t>
                      </a:r>
                      <a:r>
                        <a:rPr lang="en-US" sz="1200"/>
                        <a:t> .5 to position</a:t>
                      </a:r>
                      <a:endParaRPr sz="1200"/>
                    </a:p>
                  </a:txBody>
                  <a:tcPr marT="34300" marB="34300" marR="68575" marL="68575" anchor="ctr"/>
                </a:tc>
                <a:tc>
                  <a:txBody>
                    <a:bodyPr/>
                    <a:lstStyle/>
                    <a:p>
                      <a:pPr indent="0" lvl="0" marL="0" marR="0" rtl="0" algn="l">
                        <a:spcBef>
                          <a:spcPts val="0"/>
                        </a:spcBef>
                        <a:spcAft>
                          <a:spcPts val="0"/>
                        </a:spcAft>
                        <a:buNone/>
                      </a:pPr>
                      <a:r>
                        <a:rPr lang="en-US" sz="1200"/>
                        <a:t>53,000</a:t>
                      </a:r>
                      <a:endParaRPr sz="1200"/>
                    </a:p>
                  </a:txBody>
                  <a:tcPr marT="34300" marB="34300" marR="68575" marL="68575" anchor="ctr"/>
                </a:tc>
              </a:tr>
              <a:tr h="361375">
                <a:tc>
                  <a:txBody>
                    <a:bodyPr/>
                    <a:lstStyle/>
                    <a:p>
                      <a:pPr indent="0" lvl="0" marL="0" marR="0" rtl="0" algn="l">
                        <a:spcBef>
                          <a:spcPts val="0"/>
                        </a:spcBef>
                        <a:spcAft>
                          <a:spcPts val="0"/>
                        </a:spcAft>
                        <a:buNone/>
                      </a:pPr>
                      <a:r>
                        <a:t/>
                      </a:r>
                      <a:endParaRPr sz="1200"/>
                    </a:p>
                  </a:txBody>
                  <a:tcPr marT="34300" marB="34300" marR="68575" marL="68575" anchor="ctr"/>
                </a:tc>
                <a:tc>
                  <a:txBody>
                    <a:bodyPr/>
                    <a:lstStyle/>
                    <a:p>
                      <a:pPr indent="0" lvl="0" marL="0" marR="0" rtl="0" algn="l">
                        <a:spcBef>
                          <a:spcPts val="0"/>
                        </a:spcBef>
                        <a:spcAft>
                          <a:spcPts val="0"/>
                        </a:spcAft>
                        <a:buNone/>
                      </a:pPr>
                      <a:r>
                        <a:rPr lang="en-US" sz="1200"/>
                        <a:t>Talent Management</a:t>
                      </a:r>
                      <a:endParaRPr sz="1200"/>
                    </a:p>
                  </a:txBody>
                  <a:tcPr marT="34300" marB="34300" marR="68575" marL="68575" anchor="ctr"/>
                </a:tc>
                <a:tc>
                  <a:txBody>
                    <a:bodyPr/>
                    <a:lstStyle/>
                    <a:p>
                      <a:pPr indent="0" lvl="0" marL="0" marR="0" rtl="0" algn="l">
                        <a:spcBef>
                          <a:spcPts val="0"/>
                        </a:spcBef>
                        <a:spcAft>
                          <a:spcPts val="0"/>
                        </a:spcAft>
                        <a:buNone/>
                      </a:pPr>
                      <a:r>
                        <a:rPr lang="en-US" sz="1200"/>
                        <a:t>Additional professional development for Assistant</a:t>
                      </a:r>
                      <a:r>
                        <a:rPr lang="en-US" sz="1200"/>
                        <a:t> Principal </a:t>
                      </a:r>
                      <a:endParaRPr sz="1200"/>
                    </a:p>
                  </a:txBody>
                  <a:tcPr marT="34300" marB="34300" marR="68575" marL="68575" anchor="ctr"/>
                </a:tc>
                <a:tc>
                  <a:txBody>
                    <a:bodyPr/>
                    <a:lstStyle/>
                    <a:p>
                      <a:pPr indent="0" lvl="0" marL="0" marR="0" rtl="0" algn="l">
                        <a:spcBef>
                          <a:spcPts val="0"/>
                        </a:spcBef>
                        <a:spcAft>
                          <a:spcPts val="0"/>
                        </a:spcAft>
                        <a:buNone/>
                      </a:pPr>
                      <a:r>
                        <a:rPr lang="en-US" sz="1200"/>
                        <a:t>Subs to cover</a:t>
                      </a:r>
                      <a:endParaRPr sz="1200"/>
                    </a:p>
                  </a:txBody>
                  <a:tcPr marT="34300" marB="34300" marR="68575" marL="68575" anchor="ctr"/>
                </a:tc>
                <a:tc>
                  <a:txBody>
                    <a:bodyPr/>
                    <a:lstStyle/>
                    <a:p>
                      <a:pPr indent="0" lvl="0" marL="0" marR="0" rtl="0" algn="l">
                        <a:spcBef>
                          <a:spcPts val="0"/>
                        </a:spcBef>
                        <a:spcAft>
                          <a:spcPts val="0"/>
                        </a:spcAft>
                        <a:buNone/>
                      </a:pPr>
                      <a:r>
                        <a:rPr lang="en-US" sz="1200"/>
                        <a:t>1000</a:t>
                      </a:r>
                      <a:endParaRPr sz="1200"/>
                    </a:p>
                  </a:txBody>
                  <a:tcPr marT="34300" marB="34300" marR="68575" marL="68575" anchor="ctr"/>
                </a:tc>
              </a:tr>
            </a:tbl>
          </a:graphicData>
        </a:graphic>
      </p:graphicFrame>
      <p:sp>
        <p:nvSpPr>
          <p:cNvPr id="593" name="Google Shape;593;p78"/>
          <p:cNvSpPr txBox="1"/>
          <p:nvPr/>
        </p:nvSpPr>
        <p:spPr>
          <a:xfrm>
            <a:off x="2050686" y="281640"/>
            <a:ext cx="5671709" cy="50783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700">
                <a:solidFill>
                  <a:srgbClr val="000000"/>
                </a:solidFill>
                <a:latin typeface="Century Schoolbook"/>
                <a:ea typeface="Century Schoolbook"/>
                <a:cs typeface="Century Schoolbook"/>
                <a:sym typeface="Century Schoolbook"/>
              </a:rPr>
              <a:t>FY21 Strategic Plan Break-out</a:t>
            </a:r>
            <a:endParaRPr/>
          </a:p>
        </p:txBody>
      </p:sp>
      <p:sp>
        <p:nvSpPr>
          <p:cNvPr id="594" name="Google Shape;594;p78"/>
          <p:cNvSpPr txBox="1"/>
          <p:nvPr>
            <p:ph idx="12" type="sldNum"/>
          </p:nvPr>
        </p:nvSpPr>
        <p:spPr>
          <a:xfrm>
            <a:off x="8736013" y="5607595"/>
            <a:ext cx="40798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F5F5F5"/>
                </a:solidFill>
              </a:rPr>
              <a:t>‹#›</a:t>
            </a:fld>
            <a:endParaRPr>
              <a:solidFill>
                <a:srgbClr val="F5F5F5"/>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8" name="Shape 598"/>
        <p:cNvGrpSpPr/>
        <p:nvPr/>
      </p:nvGrpSpPr>
      <p:grpSpPr>
        <a:xfrm>
          <a:off x="0" y="0"/>
          <a:ext cx="0" cy="0"/>
          <a:chOff x="0" y="0"/>
          <a:chExt cx="0" cy="0"/>
        </a:xfrm>
      </p:grpSpPr>
      <p:sp>
        <p:nvSpPr>
          <p:cNvPr id="599" name="Google Shape;599;p79"/>
          <p:cNvSpPr txBox="1"/>
          <p:nvPr>
            <p:ph type="title"/>
          </p:nvPr>
        </p:nvSpPr>
        <p:spPr>
          <a:xfrm>
            <a:off x="938758" y="399010"/>
            <a:ext cx="7519442" cy="948527"/>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262626"/>
              </a:buClr>
              <a:buSzPts val="2700"/>
              <a:buFont typeface="Century Schoolbook"/>
              <a:buNone/>
            </a:pPr>
            <a:r>
              <a:rPr b="1" i="0" lang="en-US" sz="2700"/>
              <a:t>FY 2021: Purpose of Reserve Funds</a:t>
            </a:r>
            <a:endParaRPr/>
          </a:p>
        </p:txBody>
      </p:sp>
      <p:sp>
        <p:nvSpPr>
          <p:cNvPr id="600" name="Google Shape;600;p79"/>
          <p:cNvSpPr txBox="1"/>
          <p:nvPr/>
        </p:nvSpPr>
        <p:spPr>
          <a:xfrm>
            <a:off x="912136" y="1361173"/>
            <a:ext cx="8231864" cy="4351338"/>
          </a:xfrm>
          <a:prstGeom prst="rect">
            <a:avLst/>
          </a:prstGeom>
          <a:noFill/>
          <a:ln>
            <a:noFill/>
          </a:ln>
        </p:spPr>
        <p:txBody>
          <a:bodyPr anchorCtr="0" anchor="t" bIns="45700" lIns="91425" spcFirstLastPara="1" rIns="91425" wrap="square" tIns="45700">
            <a:noAutofit/>
          </a:bodyPr>
          <a:lstStyle/>
          <a:p>
            <a:pPr indent="0" lvl="1" marL="457200" marR="0" rtl="0" algn="l">
              <a:lnSpc>
                <a:spcPct val="100000"/>
              </a:lnSpc>
              <a:spcBef>
                <a:spcPts val="0"/>
              </a:spcBef>
              <a:spcAft>
                <a:spcPts val="0"/>
              </a:spcAft>
              <a:buNone/>
            </a:pPr>
            <a:r>
              <a:t/>
            </a:r>
            <a:endParaRPr b="0" i="0" sz="2200" u="none" cap="none" strike="noStrike">
              <a:solidFill>
                <a:srgbClr val="3F3F3F"/>
              </a:solidFill>
              <a:latin typeface="Trebuchet MS"/>
              <a:ea typeface="Trebuchet MS"/>
              <a:cs typeface="Trebuchet MS"/>
              <a:sym typeface="Trebuchet MS"/>
            </a:endParaRPr>
          </a:p>
          <a:p>
            <a:pPr indent="0" lvl="0" marL="0" marR="0" rtl="0" algn="l">
              <a:lnSpc>
                <a:spcPct val="100000"/>
              </a:lnSpc>
              <a:spcBef>
                <a:spcPts val="0"/>
              </a:spcBef>
              <a:spcAft>
                <a:spcPts val="0"/>
              </a:spcAft>
              <a:buNone/>
            </a:pPr>
            <a:r>
              <a:t/>
            </a:r>
            <a:endParaRPr b="0" i="0" sz="2200" u="none" cap="none" strike="noStrike">
              <a:solidFill>
                <a:srgbClr val="3F3F3F"/>
              </a:solidFill>
              <a:latin typeface="Trebuchet MS"/>
              <a:ea typeface="Trebuchet MS"/>
              <a:cs typeface="Trebuchet MS"/>
              <a:sym typeface="Trebuchet MS"/>
            </a:endParaRPr>
          </a:p>
          <a:p>
            <a:pPr indent="-285750" lvl="1" marL="742950" marR="0" rtl="0" algn="l">
              <a:lnSpc>
                <a:spcPct val="100000"/>
              </a:lnSpc>
              <a:spcBef>
                <a:spcPts val="0"/>
              </a:spcBef>
              <a:spcAft>
                <a:spcPts val="0"/>
              </a:spcAft>
              <a:buClr>
                <a:schemeClr val="accent1"/>
              </a:buClr>
              <a:buSzPts val="1760"/>
              <a:buFont typeface="Arial"/>
              <a:buChar char="•"/>
            </a:pPr>
            <a:r>
              <a:rPr b="0" i="0" lang="en-US" sz="2200" u="none" cap="none" strike="noStrike">
                <a:solidFill>
                  <a:srgbClr val="3F3F3F"/>
                </a:solidFill>
                <a:latin typeface="Trebuchet MS"/>
                <a:ea typeface="Trebuchet MS"/>
                <a:cs typeface="Trebuchet MS"/>
                <a:sym typeface="Trebuchet MS"/>
              </a:rPr>
              <a:t>To account for the district’s overall revenue uncertainty &amp; help to mitigate potential losses at leveling</a:t>
            </a:r>
            <a:endParaRPr/>
          </a:p>
          <a:p>
            <a:pPr indent="0" lvl="1" marL="457200" marR="0" rtl="0" algn="l">
              <a:lnSpc>
                <a:spcPct val="100000"/>
              </a:lnSpc>
              <a:spcBef>
                <a:spcPts val="0"/>
              </a:spcBef>
              <a:spcAft>
                <a:spcPts val="0"/>
              </a:spcAft>
              <a:buNone/>
            </a:pPr>
            <a:r>
              <a:t/>
            </a:r>
            <a:endParaRPr b="0" i="0" sz="2200" u="none" cap="none" strike="noStrike">
              <a:solidFill>
                <a:srgbClr val="3F3F3F"/>
              </a:solidFill>
              <a:latin typeface="Trebuchet MS"/>
              <a:ea typeface="Trebuchet MS"/>
              <a:cs typeface="Trebuchet MS"/>
              <a:sym typeface="Trebuchet MS"/>
            </a:endParaRPr>
          </a:p>
          <a:p>
            <a:pPr indent="-285750" lvl="1" marL="742950" marR="0" rtl="0" algn="l">
              <a:lnSpc>
                <a:spcPct val="100000"/>
              </a:lnSpc>
              <a:spcBef>
                <a:spcPts val="0"/>
              </a:spcBef>
              <a:spcAft>
                <a:spcPts val="0"/>
              </a:spcAft>
              <a:buClr>
                <a:schemeClr val="accent1"/>
              </a:buClr>
              <a:buSzPts val="1760"/>
              <a:buFont typeface="Arial"/>
              <a:buChar char="•"/>
            </a:pPr>
            <a:r>
              <a:rPr b="0" i="0" lang="en-US" sz="2200" u="none" cap="none" strike="noStrike">
                <a:solidFill>
                  <a:srgbClr val="3F3F3F"/>
                </a:solidFill>
                <a:latin typeface="Trebuchet MS"/>
                <a:ea typeface="Trebuchet MS"/>
                <a:cs typeface="Trebuchet MS"/>
                <a:sym typeface="Trebuchet MS"/>
              </a:rPr>
              <a:t>2% of school’s SSF allocation has been budgeted for NonStaffing</a:t>
            </a:r>
            <a:endParaRPr b="0" i="0" sz="2200" u="none" cap="none" strike="noStrike">
              <a:solidFill>
                <a:srgbClr val="3F3F3F"/>
              </a:solidFill>
              <a:latin typeface="Trebuchet MS"/>
              <a:ea typeface="Trebuchet MS"/>
              <a:cs typeface="Trebuchet MS"/>
              <a:sym typeface="Trebuchet MS"/>
            </a:endParaRPr>
          </a:p>
          <a:p>
            <a:pPr indent="-173991" lvl="1" marL="742950" marR="0" rtl="0" algn="l">
              <a:lnSpc>
                <a:spcPct val="100000"/>
              </a:lnSpc>
              <a:spcBef>
                <a:spcPts val="0"/>
              </a:spcBef>
              <a:spcAft>
                <a:spcPts val="0"/>
              </a:spcAft>
              <a:buClr>
                <a:schemeClr val="accent1"/>
              </a:buClr>
              <a:buSzPts val="1760"/>
              <a:buFont typeface="Arial"/>
              <a:buNone/>
            </a:pPr>
            <a:r>
              <a:t/>
            </a:r>
            <a:endParaRPr b="0" i="0" sz="2200" u="none" cap="none" strike="noStrike">
              <a:solidFill>
                <a:srgbClr val="3F3F3F"/>
              </a:solidFill>
              <a:latin typeface="Trebuchet MS"/>
              <a:ea typeface="Trebuchet MS"/>
              <a:cs typeface="Trebuchet MS"/>
              <a:sym typeface="Trebuchet MS"/>
            </a:endParaRPr>
          </a:p>
          <a:p>
            <a:pPr indent="-285750" lvl="1" marL="742950" marR="0" rtl="0" algn="l">
              <a:lnSpc>
                <a:spcPct val="100000"/>
              </a:lnSpc>
              <a:spcBef>
                <a:spcPts val="0"/>
              </a:spcBef>
              <a:spcAft>
                <a:spcPts val="0"/>
              </a:spcAft>
              <a:buClr>
                <a:schemeClr val="accent1"/>
              </a:buClr>
              <a:buSzPts val="1760"/>
              <a:buFont typeface="Arial"/>
              <a:buChar char="•"/>
            </a:pPr>
            <a:r>
              <a:rPr b="0" i="0" lang="en-US" sz="2200" u="none" cap="none" strike="noStrike">
                <a:solidFill>
                  <a:srgbClr val="3F3F3F"/>
                </a:solidFill>
                <a:latin typeface="Trebuchet MS"/>
                <a:ea typeface="Trebuchet MS"/>
                <a:cs typeface="Trebuchet MS"/>
                <a:sym typeface="Trebuchet MS"/>
              </a:rPr>
              <a:t>Use of these funds is subject to District Approval </a:t>
            </a:r>
            <a:endParaRPr/>
          </a:p>
          <a:p>
            <a:pPr indent="-214630" lvl="0" marL="285750" marR="0" rtl="0" algn="l">
              <a:lnSpc>
                <a:spcPct val="150000"/>
              </a:lnSpc>
              <a:spcBef>
                <a:spcPts val="0"/>
              </a:spcBef>
              <a:spcAft>
                <a:spcPts val="0"/>
              </a:spcAft>
              <a:buClr>
                <a:schemeClr val="accent1"/>
              </a:buClr>
              <a:buSzPts val="1120"/>
              <a:buFont typeface="Arial"/>
              <a:buNone/>
            </a:pPr>
            <a:r>
              <a:t/>
            </a:r>
            <a:endParaRPr b="0" i="0" sz="1400" u="none" cap="none" strike="noStrike">
              <a:solidFill>
                <a:srgbClr val="3F3F3F"/>
              </a:solidFill>
              <a:latin typeface="Trebuchet MS"/>
              <a:ea typeface="Trebuchet MS"/>
              <a:cs typeface="Trebuchet MS"/>
              <a:sym typeface="Trebuchet M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4" name="Shape 424"/>
        <p:cNvGrpSpPr/>
        <p:nvPr/>
      </p:nvGrpSpPr>
      <p:grpSpPr>
        <a:xfrm>
          <a:off x="0" y="0"/>
          <a:ext cx="0" cy="0"/>
          <a:chOff x="0" y="0"/>
          <a:chExt cx="0" cy="0"/>
        </a:xfrm>
      </p:grpSpPr>
      <p:sp>
        <p:nvSpPr>
          <p:cNvPr id="425" name="Google Shape;425;p62"/>
          <p:cNvSpPr txBox="1"/>
          <p:nvPr>
            <p:ph type="title"/>
          </p:nvPr>
        </p:nvSpPr>
        <p:spPr>
          <a:xfrm>
            <a:off x="457200" y="9167"/>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rPr lang="en-US"/>
              <a:t>Norms</a:t>
            </a:r>
            <a:endParaRPr/>
          </a:p>
        </p:txBody>
      </p:sp>
      <p:sp>
        <p:nvSpPr>
          <p:cNvPr id="426" name="Google Shape;426;p62"/>
          <p:cNvSpPr txBox="1"/>
          <p:nvPr>
            <p:ph idx="1" type="body"/>
          </p:nvPr>
        </p:nvSpPr>
        <p:spPr>
          <a:xfrm>
            <a:off x="789709" y="1417638"/>
            <a:ext cx="8229600" cy="4525963"/>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dk1"/>
              </a:buClr>
              <a:buSzPts val="2400"/>
              <a:buChar char="•"/>
            </a:pPr>
            <a:r>
              <a:rPr lang="en-US" sz="2400"/>
              <a:t>This is a meeting of the GO Team. Only members of the team may participate in the discussion. Any members of the public present are here to quietly observe.</a:t>
            </a:r>
            <a:endParaRPr/>
          </a:p>
          <a:p>
            <a:pPr indent="0" lvl="0" marL="0" rtl="0" algn="l">
              <a:lnSpc>
                <a:spcPct val="90000"/>
              </a:lnSpc>
              <a:spcBef>
                <a:spcPts val="480"/>
              </a:spcBef>
              <a:spcAft>
                <a:spcPts val="0"/>
              </a:spcAft>
              <a:buClr>
                <a:schemeClr val="dk1"/>
              </a:buClr>
              <a:buSzPts val="2400"/>
              <a:buNone/>
            </a:pPr>
            <a:r>
              <a:t/>
            </a:r>
            <a:endParaRPr sz="2400"/>
          </a:p>
          <a:p>
            <a:pPr indent="-342900" lvl="0" marL="342900" rtl="0" algn="l">
              <a:lnSpc>
                <a:spcPct val="90000"/>
              </a:lnSpc>
              <a:spcBef>
                <a:spcPts val="480"/>
              </a:spcBef>
              <a:spcAft>
                <a:spcPts val="0"/>
              </a:spcAft>
              <a:buClr>
                <a:schemeClr val="dk1"/>
              </a:buClr>
              <a:buSzPts val="2400"/>
              <a:buChar char="•"/>
            </a:pPr>
            <a:r>
              <a:rPr lang="en-US" sz="2400"/>
              <a:t>We will follow the agenda as noticed to the public and stay on task.</a:t>
            </a:r>
            <a:endParaRPr/>
          </a:p>
          <a:p>
            <a:pPr indent="-190500" lvl="0" marL="342900" rtl="0" algn="l">
              <a:lnSpc>
                <a:spcPct val="90000"/>
              </a:lnSpc>
              <a:spcBef>
                <a:spcPts val="480"/>
              </a:spcBef>
              <a:spcAft>
                <a:spcPts val="0"/>
              </a:spcAft>
              <a:buClr>
                <a:schemeClr val="dk1"/>
              </a:buClr>
              <a:buSzPts val="2400"/>
              <a:buNone/>
            </a:pPr>
            <a:r>
              <a:t/>
            </a:r>
            <a:endParaRPr sz="2400"/>
          </a:p>
          <a:p>
            <a:pPr indent="-342900" lvl="0" marL="342900" rtl="0" algn="l">
              <a:lnSpc>
                <a:spcPct val="90000"/>
              </a:lnSpc>
              <a:spcBef>
                <a:spcPts val="480"/>
              </a:spcBef>
              <a:spcAft>
                <a:spcPts val="0"/>
              </a:spcAft>
              <a:buClr>
                <a:schemeClr val="dk1"/>
              </a:buClr>
              <a:buSzPts val="2400"/>
              <a:buChar char="•"/>
            </a:pPr>
            <a:r>
              <a:rPr lang="en-US" sz="2400"/>
              <a:t>We invite and welcome contributions of every member and listen to each other.</a:t>
            </a:r>
            <a:endParaRPr/>
          </a:p>
          <a:p>
            <a:pPr indent="-190500" lvl="0" marL="342900" rtl="0" algn="l">
              <a:lnSpc>
                <a:spcPct val="90000"/>
              </a:lnSpc>
              <a:spcBef>
                <a:spcPts val="480"/>
              </a:spcBef>
              <a:spcAft>
                <a:spcPts val="0"/>
              </a:spcAft>
              <a:buClr>
                <a:schemeClr val="dk1"/>
              </a:buClr>
              <a:buSzPts val="2400"/>
              <a:buNone/>
            </a:pPr>
            <a:r>
              <a:t/>
            </a:r>
            <a:endParaRPr sz="2400"/>
          </a:p>
          <a:p>
            <a:pPr indent="-342900" lvl="0" marL="342900" rtl="0" algn="l">
              <a:lnSpc>
                <a:spcPct val="90000"/>
              </a:lnSpc>
              <a:spcBef>
                <a:spcPts val="480"/>
              </a:spcBef>
              <a:spcAft>
                <a:spcPts val="0"/>
              </a:spcAft>
              <a:buClr>
                <a:schemeClr val="dk1"/>
              </a:buClr>
              <a:buSzPts val="2400"/>
              <a:buChar char="•"/>
            </a:pPr>
            <a:r>
              <a:rPr lang="en-US" sz="2400"/>
              <a:t>We will respect all ideas and assume good intentions.</a:t>
            </a:r>
            <a:endParaRPr/>
          </a:p>
          <a:p>
            <a:pPr indent="-190500" lvl="0" marL="342900" rtl="0" algn="l">
              <a:lnSpc>
                <a:spcPct val="90000"/>
              </a:lnSpc>
              <a:spcBef>
                <a:spcPts val="480"/>
              </a:spcBef>
              <a:spcAft>
                <a:spcPts val="0"/>
              </a:spcAft>
              <a:buClr>
                <a:schemeClr val="dk1"/>
              </a:buClr>
              <a:buSzPts val="2400"/>
              <a:buNone/>
            </a:pPr>
            <a:r>
              <a:t/>
            </a:r>
            <a:endParaRPr sz="2400"/>
          </a:p>
        </p:txBody>
      </p:sp>
      <p:sp>
        <p:nvSpPr>
          <p:cNvPr id="427" name="Google Shape;427;p6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5" name="Shape 605"/>
        <p:cNvGrpSpPr/>
        <p:nvPr/>
      </p:nvGrpSpPr>
      <p:grpSpPr>
        <a:xfrm>
          <a:off x="0" y="0"/>
          <a:ext cx="0" cy="0"/>
          <a:chOff x="0" y="0"/>
          <a:chExt cx="0" cy="0"/>
        </a:xfrm>
      </p:grpSpPr>
      <p:sp>
        <p:nvSpPr>
          <p:cNvPr id="606" name="Google Shape;606;p8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2700"/>
              <a:buFont typeface="Century Schoolbook"/>
              <a:buNone/>
            </a:pPr>
            <a:r>
              <a:rPr b="1" lang="en-US" sz="2700">
                <a:latin typeface="Century Schoolbook"/>
                <a:ea typeface="Century Schoolbook"/>
                <a:cs typeface="Century Schoolbook"/>
                <a:sym typeface="Century Schoolbook"/>
              </a:rPr>
              <a:t>Plan for FY21Reserve</a:t>
            </a:r>
            <a:endParaRPr/>
          </a:p>
        </p:txBody>
      </p:sp>
      <p:graphicFrame>
        <p:nvGraphicFramePr>
          <p:cNvPr id="607" name="Google Shape;607;p80"/>
          <p:cNvGraphicFramePr/>
          <p:nvPr/>
        </p:nvGraphicFramePr>
        <p:xfrm>
          <a:off x="1145127" y="1554478"/>
          <a:ext cx="3000000" cy="3000000"/>
        </p:xfrm>
        <a:graphic>
          <a:graphicData uri="http://schemas.openxmlformats.org/drawingml/2006/table">
            <a:tbl>
              <a:tblPr bandRow="1" firstRow="1">
                <a:noFill/>
                <a:tableStyleId>{61B6E97C-DB69-4EF1-9F38-9BB2DEE2466C}</a:tableStyleId>
              </a:tblPr>
              <a:tblGrid>
                <a:gridCol w="1407800"/>
                <a:gridCol w="1565750"/>
                <a:gridCol w="1565750"/>
                <a:gridCol w="1442150"/>
                <a:gridCol w="1215525"/>
              </a:tblGrid>
              <a:tr h="573250">
                <a:tc>
                  <a:txBody>
                    <a:bodyPr/>
                    <a:lstStyle/>
                    <a:p>
                      <a:pPr indent="0" lvl="0" marL="0" marR="0" rtl="0" algn="ctr">
                        <a:spcBef>
                          <a:spcPts val="0"/>
                        </a:spcBef>
                        <a:spcAft>
                          <a:spcPts val="0"/>
                        </a:spcAft>
                        <a:buNone/>
                      </a:pPr>
                      <a:r>
                        <a:rPr lang="en-US" sz="1400" u="none" cap="none" strike="noStrike">
                          <a:latin typeface="Calibri"/>
                          <a:ea typeface="Calibri"/>
                          <a:cs typeface="Calibri"/>
                          <a:sym typeface="Calibri"/>
                        </a:rPr>
                        <a:t>Priorities</a:t>
                      </a:r>
                      <a:endParaRPr/>
                    </a:p>
                  </a:txBody>
                  <a:tcPr marT="34300" marB="34300" marR="68575" marL="68575" anchor="ctr"/>
                </a:tc>
                <a:tc>
                  <a:txBody>
                    <a:bodyPr/>
                    <a:lstStyle/>
                    <a:p>
                      <a:pPr indent="0" lvl="0" marL="0" marR="0" rtl="0" algn="ctr">
                        <a:spcBef>
                          <a:spcPts val="0"/>
                        </a:spcBef>
                        <a:spcAft>
                          <a:spcPts val="0"/>
                        </a:spcAft>
                        <a:buNone/>
                      </a:pPr>
                      <a:r>
                        <a:rPr lang="en-US" sz="1400" u="none" cap="none" strike="noStrike">
                          <a:latin typeface="Calibri"/>
                          <a:ea typeface="Calibri"/>
                          <a:cs typeface="Calibri"/>
                          <a:sym typeface="Calibri"/>
                        </a:rPr>
                        <a:t>Focus Area</a:t>
                      </a:r>
                      <a:endParaRPr/>
                    </a:p>
                  </a:txBody>
                  <a:tcPr marT="34300" marB="34300" marR="68575" marL="68575" anchor="ctr"/>
                </a:tc>
                <a:tc>
                  <a:txBody>
                    <a:bodyPr/>
                    <a:lstStyle/>
                    <a:p>
                      <a:pPr indent="0" lvl="0" marL="0" marR="0" rtl="0" algn="ctr">
                        <a:spcBef>
                          <a:spcPts val="0"/>
                        </a:spcBef>
                        <a:spcAft>
                          <a:spcPts val="0"/>
                        </a:spcAft>
                        <a:buNone/>
                      </a:pPr>
                      <a:r>
                        <a:rPr lang="en-US" sz="1400" u="none" cap="none" strike="noStrike">
                          <a:latin typeface="Calibri"/>
                          <a:ea typeface="Calibri"/>
                          <a:cs typeface="Calibri"/>
                          <a:sym typeface="Calibri"/>
                        </a:rPr>
                        <a:t>Strategies</a:t>
                      </a:r>
                      <a:endParaRPr/>
                    </a:p>
                  </a:txBody>
                  <a:tcPr marT="34300" marB="34300" marR="68575" marL="68575" anchor="ctr"/>
                </a:tc>
                <a:tc>
                  <a:txBody>
                    <a:bodyPr/>
                    <a:lstStyle/>
                    <a:p>
                      <a:pPr indent="0" lvl="0" marL="0" marR="0" rtl="0" algn="ctr">
                        <a:spcBef>
                          <a:spcPts val="0"/>
                        </a:spcBef>
                        <a:spcAft>
                          <a:spcPts val="0"/>
                        </a:spcAft>
                        <a:buNone/>
                      </a:pPr>
                      <a:r>
                        <a:rPr b="1" lang="en-US" sz="1400" u="none" cap="none" strike="noStrike">
                          <a:solidFill>
                            <a:schemeClr val="lt1"/>
                          </a:solidFill>
                          <a:latin typeface="Calibri"/>
                          <a:ea typeface="Calibri"/>
                          <a:cs typeface="Calibri"/>
                          <a:sym typeface="Calibri"/>
                        </a:rPr>
                        <a:t>Requests</a:t>
                      </a:r>
                      <a:endParaRPr/>
                    </a:p>
                  </a:txBody>
                  <a:tcPr marT="34300" marB="34300" marR="68575" marL="68575" anchor="ctr"/>
                </a:tc>
                <a:tc>
                  <a:txBody>
                    <a:bodyPr/>
                    <a:lstStyle/>
                    <a:p>
                      <a:pPr indent="0" lvl="0" marL="0" marR="0" rtl="0" algn="ctr">
                        <a:spcBef>
                          <a:spcPts val="0"/>
                        </a:spcBef>
                        <a:spcAft>
                          <a:spcPts val="0"/>
                        </a:spcAft>
                        <a:buNone/>
                      </a:pPr>
                      <a:r>
                        <a:rPr lang="en-US" sz="1400" u="none" cap="none" strike="noStrike">
                          <a:latin typeface="Calibri"/>
                          <a:ea typeface="Calibri"/>
                          <a:cs typeface="Calibri"/>
                          <a:sym typeface="Calibri"/>
                        </a:rPr>
                        <a:t>Amount</a:t>
                      </a:r>
                      <a:endParaRPr/>
                    </a:p>
                  </a:txBody>
                  <a:tcPr marT="34300" marB="34300" marR="68575" marL="68575" anchor="ctr"/>
                </a:tc>
              </a:tr>
              <a:tr h="332125">
                <a:tc>
                  <a:txBody>
                    <a:bodyPr/>
                    <a:lstStyle/>
                    <a:p>
                      <a:pPr indent="0" lvl="0" marL="0" marR="0" rtl="0" algn="l">
                        <a:spcBef>
                          <a:spcPts val="0"/>
                        </a:spcBef>
                        <a:spcAft>
                          <a:spcPts val="0"/>
                        </a:spcAft>
                        <a:buNone/>
                      </a:pPr>
                      <a:r>
                        <a:rPr lang="en-US" sz="1200" u="none" cap="none" strike="noStrike"/>
                        <a:t>Closing achievement gap</a:t>
                      </a:r>
                      <a:endParaRPr sz="1200"/>
                    </a:p>
                  </a:txBody>
                  <a:tcPr marT="34300" marB="34300" marR="68575" marL="68575" anchor="ctr"/>
                </a:tc>
                <a:tc>
                  <a:txBody>
                    <a:bodyPr/>
                    <a:lstStyle/>
                    <a:p>
                      <a:pPr indent="0" lvl="0" marL="0" marR="0" rtl="0" algn="l">
                        <a:spcBef>
                          <a:spcPts val="0"/>
                        </a:spcBef>
                        <a:spcAft>
                          <a:spcPts val="0"/>
                        </a:spcAft>
                        <a:buNone/>
                      </a:pPr>
                      <a:r>
                        <a:rPr lang="en-US" sz="1200"/>
                        <a:t>Talent Management</a:t>
                      </a:r>
                      <a:endParaRPr sz="1200"/>
                    </a:p>
                  </a:txBody>
                  <a:tcPr marT="34300" marB="34300" marR="68575" marL="68575" anchor="ctr"/>
                </a:tc>
                <a:tc>
                  <a:txBody>
                    <a:bodyPr/>
                    <a:lstStyle/>
                    <a:p>
                      <a:pPr indent="0" lvl="0" marL="0" marR="0" rtl="0" algn="l">
                        <a:spcBef>
                          <a:spcPts val="0"/>
                        </a:spcBef>
                        <a:spcAft>
                          <a:spcPts val="0"/>
                        </a:spcAft>
                        <a:buNone/>
                      </a:pPr>
                      <a:r>
                        <a:rPr lang="en-US" sz="1200"/>
                        <a:t>Professional Development</a:t>
                      </a:r>
                      <a:endParaRPr sz="1200"/>
                    </a:p>
                  </a:txBody>
                  <a:tcPr marT="34300" marB="34300" marR="68575" marL="68575" anchor="ctr"/>
                </a:tc>
                <a:tc>
                  <a:txBody>
                    <a:bodyPr/>
                    <a:lstStyle/>
                    <a:p>
                      <a:pPr indent="0" lvl="0" marL="0" marR="0" rtl="0" algn="l">
                        <a:spcBef>
                          <a:spcPts val="0"/>
                        </a:spcBef>
                        <a:spcAft>
                          <a:spcPts val="0"/>
                        </a:spcAft>
                        <a:buNone/>
                      </a:pPr>
                      <a:r>
                        <a:rPr lang="en-US" sz="1200"/>
                        <a:t>Subs</a:t>
                      </a:r>
                      <a:endParaRPr sz="1200"/>
                    </a:p>
                  </a:txBody>
                  <a:tcPr marT="34300" marB="34300" marR="68575" marL="68575" anchor="ctr"/>
                </a:tc>
                <a:tc>
                  <a:txBody>
                    <a:bodyPr/>
                    <a:lstStyle/>
                    <a:p>
                      <a:pPr indent="0" lvl="0" marL="0" marR="0" rtl="0" algn="l">
                        <a:spcBef>
                          <a:spcPts val="0"/>
                        </a:spcBef>
                        <a:spcAft>
                          <a:spcPts val="0"/>
                        </a:spcAft>
                        <a:buNone/>
                      </a:pPr>
                      <a:r>
                        <a:rPr lang="en-US" sz="1200"/>
                        <a:t>45,000</a:t>
                      </a:r>
                      <a:endParaRPr sz="1200"/>
                    </a:p>
                  </a:txBody>
                  <a:tcPr marT="34300" marB="34300" marR="68575" marL="68575" anchor="ctr"/>
                </a:tc>
              </a:tr>
              <a:tr h="332125">
                <a:tc>
                  <a:txBody>
                    <a:bodyPr/>
                    <a:lstStyle/>
                    <a:p>
                      <a:pPr indent="0" lvl="0" marL="0" marR="0" rtl="0" algn="l">
                        <a:spcBef>
                          <a:spcPts val="0"/>
                        </a:spcBef>
                        <a:spcAft>
                          <a:spcPts val="0"/>
                        </a:spcAft>
                        <a:buNone/>
                      </a:pPr>
                      <a:r>
                        <a:rPr lang="en-US" sz="1200"/>
                        <a:t>Increase percentage of students at proficient or above </a:t>
                      </a:r>
                      <a:endParaRPr sz="1200"/>
                    </a:p>
                  </a:txBody>
                  <a:tcPr marT="34300" marB="34300" marR="68575" marL="68575" anchor="ctr"/>
                </a:tc>
                <a:tc>
                  <a:txBody>
                    <a:bodyPr/>
                    <a:lstStyle/>
                    <a:p>
                      <a:pPr indent="0" lvl="0" marL="0" marR="0" rtl="0" algn="l">
                        <a:spcBef>
                          <a:spcPts val="0"/>
                        </a:spcBef>
                        <a:spcAft>
                          <a:spcPts val="0"/>
                        </a:spcAft>
                        <a:buNone/>
                      </a:pPr>
                      <a:r>
                        <a:rPr lang="en-US" sz="1200"/>
                        <a:t>Academics</a:t>
                      </a:r>
                      <a:endParaRPr sz="1200"/>
                    </a:p>
                  </a:txBody>
                  <a:tcPr marT="34300" marB="34300" marR="68575" marL="68575" anchor="ctr"/>
                </a:tc>
                <a:tc>
                  <a:txBody>
                    <a:bodyPr/>
                    <a:lstStyle/>
                    <a:p>
                      <a:pPr indent="0" lvl="0" marL="0" marR="0" rtl="0" algn="l">
                        <a:spcBef>
                          <a:spcPts val="0"/>
                        </a:spcBef>
                        <a:spcAft>
                          <a:spcPts val="0"/>
                        </a:spcAft>
                        <a:buNone/>
                      </a:pPr>
                      <a:r>
                        <a:rPr lang="en-US" sz="1200"/>
                        <a:t>Provide job</a:t>
                      </a:r>
                      <a:r>
                        <a:rPr lang="en-US" sz="1200"/>
                        <a:t> embedded pd in enquiry based instructional practice</a:t>
                      </a:r>
                      <a:endParaRPr sz="1200"/>
                    </a:p>
                  </a:txBody>
                  <a:tcPr marT="34300" marB="34300" marR="68575" marL="68575" anchor="ctr"/>
                </a:tc>
                <a:tc>
                  <a:txBody>
                    <a:bodyPr/>
                    <a:lstStyle/>
                    <a:p>
                      <a:pPr indent="0" lvl="0" marL="0" marR="0" rtl="0" algn="l">
                        <a:spcBef>
                          <a:spcPts val="0"/>
                        </a:spcBef>
                        <a:spcAft>
                          <a:spcPts val="0"/>
                        </a:spcAft>
                        <a:buNone/>
                      </a:pPr>
                      <a:r>
                        <a:rPr lang="en-US" sz="1200"/>
                        <a:t>Math tools and systems for maintaining</a:t>
                      </a:r>
                      <a:endParaRPr sz="1200"/>
                    </a:p>
                  </a:txBody>
                  <a:tcPr marT="34300" marB="34300" marR="68575" marL="68575" anchor="ctr"/>
                </a:tc>
                <a:tc>
                  <a:txBody>
                    <a:bodyPr/>
                    <a:lstStyle/>
                    <a:p>
                      <a:pPr indent="0" lvl="0" marL="0" marR="0" rtl="0" algn="l">
                        <a:spcBef>
                          <a:spcPts val="0"/>
                        </a:spcBef>
                        <a:spcAft>
                          <a:spcPts val="0"/>
                        </a:spcAft>
                        <a:buNone/>
                      </a:pPr>
                      <a:r>
                        <a:rPr lang="en-US" sz="1200"/>
                        <a:t>20, 000</a:t>
                      </a:r>
                      <a:endParaRPr sz="1200"/>
                    </a:p>
                  </a:txBody>
                  <a:tcPr marT="34300" marB="34300" marR="68575" marL="68575" anchor="ctr"/>
                </a:tc>
              </a:tr>
              <a:tr h="332125">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r>
              <a:tr h="332125">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r>
              <a:tr h="332125">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ctr">
                        <a:spcBef>
                          <a:spcPts val="0"/>
                        </a:spcBef>
                        <a:spcAft>
                          <a:spcPts val="0"/>
                        </a:spcAft>
                        <a:buNone/>
                      </a:pPr>
                      <a:r>
                        <a:t/>
                      </a:r>
                      <a:endParaRPr sz="800"/>
                    </a:p>
                  </a:txBody>
                  <a:tcPr marT="34300" marB="34300" marR="68575" marL="68575" anchor="ctr"/>
                </a:tc>
                <a:tc>
                  <a:txBody>
                    <a:bodyPr/>
                    <a:lstStyle/>
                    <a:p>
                      <a:pPr indent="0" lvl="0" marL="0" marR="0" rtl="0" algn="ctr">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r>
              <a:tr h="332125">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r>
              <a:tr h="332125">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r>
              <a:tr h="332125">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r>
              <a:tr h="332125">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r>
            </a:tbl>
          </a:graphicData>
        </a:graphic>
      </p:graphicFrame>
      <p:sp>
        <p:nvSpPr>
          <p:cNvPr id="608" name="Google Shape;608;p8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3" name="Shape 613"/>
        <p:cNvGrpSpPr/>
        <p:nvPr/>
      </p:nvGrpSpPr>
      <p:grpSpPr>
        <a:xfrm>
          <a:off x="0" y="0"/>
          <a:ext cx="0" cy="0"/>
          <a:chOff x="0" y="0"/>
          <a:chExt cx="0" cy="0"/>
        </a:xfrm>
      </p:grpSpPr>
      <p:sp>
        <p:nvSpPr>
          <p:cNvPr id="614" name="Google Shape;614;p8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2700"/>
              <a:buFont typeface="Century Schoolbook"/>
              <a:buNone/>
            </a:pPr>
            <a:r>
              <a:rPr b="1" lang="en-US" sz="2700">
                <a:latin typeface="Century Schoolbook"/>
                <a:ea typeface="Century Schoolbook"/>
                <a:cs typeface="Century Schoolbook"/>
                <a:sym typeface="Century Schoolbook"/>
              </a:rPr>
              <a:t>Plan for FY21</a:t>
            </a:r>
            <a:br>
              <a:rPr b="1" lang="en-US" sz="2700">
                <a:latin typeface="Century Schoolbook"/>
                <a:ea typeface="Century Schoolbook"/>
                <a:cs typeface="Century Schoolbook"/>
                <a:sym typeface="Century Schoolbook"/>
              </a:rPr>
            </a:br>
            <a:r>
              <a:rPr b="1" lang="en-US" sz="2700">
                <a:latin typeface="Century Schoolbook"/>
                <a:ea typeface="Century Schoolbook"/>
                <a:cs typeface="Century Schoolbook"/>
                <a:sym typeface="Century Schoolbook"/>
              </a:rPr>
              <a:t> Title I Holdback and Family Engagement Funds</a:t>
            </a:r>
            <a:endParaRPr/>
          </a:p>
        </p:txBody>
      </p:sp>
      <p:graphicFrame>
        <p:nvGraphicFramePr>
          <p:cNvPr id="615" name="Google Shape;615;p81"/>
          <p:cNvGraphicFramePr/>
          <p:nvPr/>
        </p:nvGraphicFramePr>
        <p:xfrm>
          <a:off x="1145127" y="1554478"/>
          <a:ext cx="3000000" cy="3000000"/>
        </p:xfrm>
        <a:graphic>
          <a:graphicData uri="http://schemas.openxmlformats.org/drawingml/2006/table">
            <a:tbl>
              <a:tblPr bandRow="1" firstRow="1">
                <a:noFill/>
                <a:tableStyleId>{61B6E97C-DB69-4EF1-9F38-9BB2DEE2466C}</a:tableStyleId>
              </a:tblPr>
              <a:tblGrid>
                <a:gridCol w="1407800"/>
                <a:gridCol w="1565750"/>
                <a:gridCol w="1565750"/>
                <a:gridCol w="1442150"/>
                <a:gridCol w="1215525"/>
              </a:tblGrid>
              <a:tr h="573250">
                <a:tc>
                  <a:txBody>
                    <a:bodyPr/>
                    <a:lstStyle/>
                    <a:p>
                      <a:pPr indent="0" lvl="0" marL="0" marR="0" rtl="0" algn="ctr">
                        <a:spcBef>
                          <a:spcPts val="0"/>
                        </a:spcBef>
                        <a:spcAft>
                          <a:spcPts val="0"/>
                        </a:spcAft>
                        <a:buNone/>
                      </a:pPr>
                      <a:r>
                        <a:rPr lang="en-US" sz="1400">
                          <a:latin typeface="Calibri"/>
                          <a:ea typeface="Calibri"/>
                          <a:cs typeface="Calibri"/>
                          <a:sym typeface="Calibri"/>
                        </a:rPr>
                        <a:t>Priorities</a:t>
                      </a:r>
                      <a:endParaRPr/>
                    </a:p>
                  </a:txBody>
                  <a:tcPr marT="34300" marB="34300" marR="68575" marL="68575" anchor="ctr"/>
                </a:tc>
                <a:tc>
                  <a:txBody>
                    <a:bodyPr/>
                    <a:lstStyle/>
                    <a:p>
                      <a:pPr indent="0" lvl="0" marL="0" marR="0" rtl="0" algn="ctr">
                        <a:spcBef>
                          <a:spcPts val="0"/>
                        </a:spcBef>
                        <a:spcAft>
                          <a:spcPts val="0"/>
                        </a:spcAft>
                        <a:buNone/>
                      </a:pPr>
                      <a:r>
                        <a:rPr lang="en-US" sz="1400">
                          <a:latin typeface="Calibri"/>
                          <a:ea typeface="Calibri"/>
                          <a:cs typeface="Calibri"/>
                          <a:sym typeface="Calibri"/>
                        </a:rPr>
                        <a:t>Focus Area</a:t>
                      </a:r>
                      <a:endParaRPr/>
                    </a:p>
                  </a:txBody>
                  <a:tcPr marT="34300" marB="34300" marR="68575" marL="68575" anchor="ctr"/>
                </a:tc>
                <a:tc>
                  <a:txBody>
                    <a:bodyPr/>
                    <a:lstStyle/>
                    <a:p>
                      <a:pPr indent="0" lvl="0" marL="0" marR="0" rtl="0" algn="ctr">
                        <a:spcBef>
                          <a:spcPts val="0"/>
                        </a:spcBef>
                        <a:spcAft>
                          <a:spcPts val="0"/>
                        </a:spcAft>
                        <a:buNone/>
                      </a:pPr>
                      <a:r>
                        <a:rPr lang="en-US" sz="1400">
                          <a:latin typeface="Calibri"/>
                          <a:ea typeface="Calibri"/>
                          <a:cs typeface="Calibri"/>
                          <a:sym typeface="Calibri"/>
                        </a:rPr>
                        <a:t>Strategies</a:t>
                      </a:r>
                      <a:endParaRPr/>
                    </a:p>
                  </a:txBody>
                  <a:tcPr marT="34300" marB="34300" marR="68575" marL="68575" anchor="ctr"/>
                </a:tc>
                <a:tc>
                  <a:txBody>
                    <a:bodyPr/>
                    <a:lstStyle/>
                    <a:p>
                      <a:pPr indent="0" lvl="0" marL="0" marR="0" rtl="0" algn="ctr">
                        <a:spcBef>
                          <a:spcPts val="0"/>
                        </a:spcBef>
                        <a:spcAft>
                          <a:spcPts val="0"/>
                        </a:spcAft>
                        <a:buNone/>
                      </a:pPr>
                      <a:r>
                        <a:rPr b="1" lang="en-US" sz="1400">
                          <a:solidFill>
                            <a:schemeClr val="lt1"/>
                          </a:solidFill>
                          <a:latin typeface="Calibri"/>
                          <a:ea typeface="Calibri"/>
                          <a:cs typeface="Calibri"/>
                          <a:sym typeface="Calibri"/>
                        </a:rPr>
                        <a:t>Requests</a:t>
                      </a:r>
                      <a:endParaRPr/>
                    </a:p>
                  </a:txBody>
                  <a:tcPr marT="34300" marB="34300" marR="68575" marL="68575" anchor="ctr"/>
                </a:tc>
                <a:tc>
                  <a:txBody>
                    <a:bodyPr/>
                    <a:lstStyle/>
                    <a:p>
                      <a:pPr indent="0" lvl="0" marL="0" marR="0" rtl="0" algn="ctr">
                        <a:spcBef>
                          <a:spcPts val="0"/>
                        </a:spcBef>
                        <a:spcAft>
                          <a:spcPts val="0"/>
                        </a:spcAft>
                        <a:buNone/>
                      </a:pPr>
                      <a:r>
                        <a:rPr lang="en-US" sz="1400">
                          <a:latin typeface="Calibri"/>
                          <a:ea typeface="Calibri"/>
                          <a:cs typeface="Calibri"/>
                          <a:sym typeface="Calibri"/>
                        </a:rPr>
                        <a:t>Amount</a:t>
                      </a:r>
                      <a:endParaRPr/>
                    </a:p>
                  </a:txBody>
                  <a:tcPr marT="34300" marB="34300" marR="68575" marL="68575" anchor="ctr"/>
                </a:tc>
              </a:tr>
              <a:tr h="332125">
                <a:tc>
                  <a:txBody>
                    <a:bodyPr/>
                    <a:lstStyle/>
                    <a:p>
                      <a:pPr indent="0" lvl="0" marL="0" marR="0" rtl="0" algn="l">
                        <a:spcBef>
                          <a:spcPts val="0"/>
                        </a:spcBef>
                        <a:spcAft>
                          <a:spcPts val="0"/>
                        </a:spcAft>
                        <a:buNone/>
                      </a:pPr>
                      <a:r>
                        <a:rPr lang="en-US" sz="1200"/>
                        <a:t>Develop protocols and systems to support student needs</a:t>
                      </a:r>
                      <a:endParaRPr sz="1200"/>
                    </a:p>
                  </a:txBody>
                  <a:tcPr marT="34300" marB="34300" marR="68575" marL="68575" anchor="ctr"/>
                </a:tc>
                <a:tc>
                  <a:txBody>
                    <a:bodyPr/>
                    <a:lstStyle/>
                    <a:p>
                      <a:pPr indent="0" lvl="0" marL="0" marR="0" rtl="0" algn="l">
                        <a:spcBef>
                          <a:spcPts val="0"/>
                        </a:spcBef>
                        <a:spcAft>
                          <a:spcPts val="0"/>
                        </a:spcAft>
                        <a:buNone/>
                      </a:pPr>
                      <a:r>
                        <a:rPr lang="en-US" sz="1200"/>
                        <a:t>Culture</a:t>
                      </a:r>
                      <a:endParaRPr sz="1200"/>
                    </a:p>
                  </a:txBody>
                  <a:tcPr marT="34300" marB="34300" marR="68575" marL="68575" anchor="ctr"/>
                </a:tc>
                <a:tc>
                  <a:txBody>
                    <a:bodyPr/>
                    <a:lstStyle/>
                    <a:p>
                      <a:pPr indent="0" lvl="0" marL="0" marR="0" rtl="0" algn="l">
                        <a:spcBef>
                          <a:spcPts val="0"/>
                        </a:spcBef>
                        <a:spcAft>
                          <a:spcPts val="0"/>
                        </a:spcAft>
                        <a:buNone/>
                      </a:pPr>
                      <a:r>
                        <a:rPr lang="en-US" sz="1200"/>
                        <a:t>Increase communication from</a:t>
                      </a:r>
                      <a:r>
                        <a:rPr lang="en-US" sz="1200"/>
                        <a:t> the school and increase accessibility to the school for all families</a:t>
                      </a:r>
                      <a:endParaRPr sz="1200"/>
                    </a:p>
                  </a:txBody>
                  <a:tcPr marT="34300" marB="34300" marR="68575" marL="68575" anchor="ctr"/>
                </a:tc>
                <a:tc>
                  <a:txBody>
                    <a:bodyPr/>
                    <a:lstStyle/>
                    <a:p>
                      <a:pPr indent="0" lvl="0" marL="0" marR="0" rtl="0" algn="l">
                        <a:spcBef>
                          <a:spcPts val="0"/>
                        </a:spcBef>
                        <a:spcAft>
                          <a:spcPts val="0"/>
                        </a:spcAft>
                        <a:buNone/>
                      </a:pPr>
                      <a:r>
                        <a:rPr lang="en-US" sz="1200"/>
                        <a:t>Transportation</a:t>
                      </a:r>
                      <a:endParaRPr/>
                    </a:p>
                    <a:p>
                      <a:pPr indent="0" lvl="0" marL="0" marR="0" rtl="0" algn="l">
                        <a:spcBef>
                          <a:spcPts val="0"/>
                        </a:spcBef>
                        <a:spcAft>
                          <a:spcPts val="0"/>
                        </a:spcAft>
                        <a:buNone/>
                      </a:pPr>
                      <a:r>
                        <a:rPr lang="en-US" sz="1200"/>
                        <a:t>Snack </a:t>
                      </a:r>
                      <a:endParaRPr/>
                    </a:p>
                    <a:p>
                      <a:pPr indent="0" lvl="0" marL="0" marR="0" rtl="0" algn="l">
                        <a:spcBef>
                          <a:spcPts val="0"/>
                        </a:spcBef>
                        <a:spcAft>
                          <a:spcPts val="0"/>
                        </a:spcAft>
                        <a:buNone/>
                      </a:pPr>
                      <a:r>
                        <a:rPr lang="en-US" sz="1200"/>
                        <a:t>Materials</a:t>
                      </a:r>
                      <a:endParaRPr sz="1200"/>
                    </a:p>
                  </a:txBody>
                  <a:tcPr marT="34300" marB="34300" marR="68575" marL="68575" anchor="ctr"/>
                </a:tc>
                <a:tc>
                  <a:txBody>
                    <a:bodyPr/>
                    <a:lstStyle/>
                    <a:p>
                      <a:pPr indent="0" lvl="0" marL="0" marR="0" rtl="0" algn="l">
                        <a:spcBef>
                          <a:spcPts val="0"/>
                        </a:spcBef>
                        <a:spcAft>
                          <a:spcPts val="0"/>
                        </a:spcAft>
                        <a:buNone/>
                      </a:pPr>
                      <a:r>
                        <a:rPr lang="en-US" sz="1200"/>
                        <a:t>11,000</a:t>
                      </a:r>
                      <a:endParaRPr sz="1200"/>
                    </a:p>
                  </a:txBody>
                  <a:tcPr marT="34300" marB="34300" marR="68575" marL="68575" anchor="ctr"/>
                </a:tc>
              </a:tr>
              <a:tr h="332125">
                <a:tc>
                  <a:txBody>
                    <a:bodyPr/>
                    <a:lstStyle/>
                    <a:p>
                      <a:pPr indent="0" lvl="0" marL="0" marR="0" rtl="0" algn="l">
                        <a:spcBef>
                          <a:spcPts val="0"/>
                        </a:spcBef>
                        <a:spcAft>
                          <a:spcPts val="0"/>
                        </a:spcAft>
                        <a:buNone/>
                      </a:pPr>
                      <a:r>
                        <a:rPr lang="en-US" sz="1200"/>
                        <a:t>Closing achievement gap</a:t>
                      </a:r>
                      <a:endParaRPr sz="1200"/>
                    </a:p>
                  </a:txBody>
                  <a:tcPr marT="34300" marB="34300" marR="68575" marL="68575" anchor="ctr"/>
                </a:tc>
                <a:tc>
                  <a:txBody>
                    <a:bodyPr/>
                    <a:lstStyle/>
                    <a:p>
                      <a:pPr indent="0" lvl="0" marL="0" marR="0" rtl="0" algn="l">
                        <a:spcBef>
                          <a:spcPts val="0"/>
                        </a:spcBef>
                        <a:spcAft>
                          <a:spcPts val="0"/>
                        </a:spcAft>
                        <a:buNone/>
                      </a:pPr>
                      <a:r>
                        <a:rPr lang="en-US" sz="1200"/>
                        <a:t>Academics</a:t>
                      </a:r>
                      <a:endParaRPr sz="1200"/>
                    </a:p>
                  </a:txBody>
                  <a:tcPr marT="34300" marB="34300" marR="68575" marL="68575" anchor="ctr"/>
                </a:tc>
                <a:tc>
                  <a:txBody>
                    <a:bodyPr/>
                    <a:lstStyle/>
                    <a:p>
                      <a:pPr indent="0" lvl="0" marL="0" marR="0" rtl="0" algn="l">
                        <a:spcBef>
                          <a:spcPts val="0"/>
                        </a:spcBef>
                        <a:spcAft>
                          <a:spcPts val="0"/>
                        </a:spcAft>
                        <a:buNone/>
                      </a:pPr>
                      <a:r>
                        <a:rPr lang="en-US" sz="1200"/>
                        <a:t>Increase participation in summer programing</a:t>
                      </a:r>
                      <a:endParaRPr sz="1200"/>
                    </a:p>
                  </a:txBody>
                  <a:tcPr marT="34300" marB="34300" marR="68575" marL="68575" anchor="ctr"/>
                </a:tc>
                <a:tc>
                  <a:txBody>
                    <a:bodyPr/>
                    <a:lstStyle/>
                    <a:p>
                      <a:pPr indent="0" lvl="0" marL="0" marR="0" rtl="0" algn="l">
                        <a:spcBef>
                          <a:spcPts val="0"/>
                        </a:spcBef>
                        <a:spcAft>
                          <a:spcPts val="0"/>
                        </a:spcAft>
                        <a:buNone/>
                      </a:pPr>
                      <a:r>
                        <a:rPr lang="en-US" sz="1200"/>
                        <a:t>Extended day for summer</a:t>
                      </a:r>
                      <a:endParaRPr sz="1200"/>
                    </a:p>
                  </a:txBody>
                  <a:tcPr marT="34300" marB="34300" marR="68575" marL="68575" anchor="ctr"/>
                </a:tc>
                <a:tc>
                  <a:txBody>
                    <a:bodyPr/>
                    <a:lstStyle/>
                    <a:p>
                      <a:pPr indent="0" lvl="0" marL="0" marR="0" rtl="0" algn="l">
                        <a:spcBef>
                          <a:spcPts val="0"/>
                        </a:spcBef>
                        <a:spcAft>
                          <a:spcPts val="0"/>
                        </a:spcAft>
                        <a:buNone/>
                      </a:pPr>
                      <a:r>
                        <a:rPr lang="en-US" sz="1200"/>
                        <a:t>33,0000</a:t>
                      </a:r>
                      <a:endParaRPr/>
                    </a:p>
                    <a:p>
                      <a:pPr indent="0" lvl="0" marL="0" marR="0" rtl="0" algn="l">
                        <a:spcBef>
                          <a:spcPts val="0"/>
                        </a:spcBef>
                        <a:spcAft>
                          <a:spcPts val="0"/>
                        </a:spcAft>
                        <a:buNone/>
                      </a:pPr>
                      <a:r>
                        <a:t/>
                      </a:r>
                      <a:endParaRPr sz="1200"/>
                    </a:p>
                  </a:txBody>
                  <a:tcPr marT="34300" marB="34300" marR="68575" marL="68575" anchor="ctr"/>
                </a:tc>
              </a:tr>
              <a:tr h="332125">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r>
              <a:tr h="332125">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r>
              <a:tr h="332125">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ctr">
                        <a:spcBef>
                          <a:spcPts val="0"/>
                        </a:spcBef>
                        <a:spcAft>
                          <a:spcPts val="0"/>
                        </a:spcAft>
                        <a:buNone/>
                      </a:pPr>
                      <a:r>
                        <a:t/>
                      </a:r>
                      <a:endParaRPr sz="800"/>
                    </a:p>
                  </a:txBody>
                  <a:tcPr marT="34300" marB="34300" marR="68575" marL="68575" anchor="ctr"/>
                </a:tc>
                <a:tc>
                  <a:txBody>
                    <a:bodyPr/>
                    <a:lstStyle/>
                    <a:p>
                      <a:pPr indent="0" lvl="0" marL="0" marR="0" rtl="0" algn="ctr">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r>
              <a:tr h="332125">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r>
              <a:tr h="332125">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r>
              <a:tr h="332125">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r>
              <a:tr h="332125">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r>
            </a:tbl>
          </a:graphicData>
        </a:graphic>
      </p:graphicFrame>
      <p:sp>
        <p:nvSpPr>
          <p:cNvPr id="616" name="Google Shape;616;p8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1" name="Shape 621"/>
        <p:cNvGrpSpPr/>
        <p:nvPr/>
      </p:nvGrpSpPr>
      <p:grpSpPr>
        <a:xfrm>
          <a:off x="0" y="0"/>
          <a:ext cx="0" cy="0"/>
          <a:chOff x="0" y="0"/>
          <a:chExt cx="0" cy="0"/>
        </a:xfrm>
      </p:grpSpPr>
      <p:sp>
        <p:nvSpPr>
          <p:cNvPr id="622" name="Google Shape;622;p82"/>
          <p:cNvSpPr txBox="1"/>
          <p:nvPr>
            <p:ph idx="1" type="subTitle"/>
          </p:nvPr>
        </p:nvSpPr>
        <p:spPr>
          <a:xfrm>
            <a:off x="801858" y="1044528"/>
            <a:ext cx="8342142" cy="5672156"/>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000000"/>
              </a:buClr>
              <a:buSzPts val="2000"/>
              <a:buAutoNum type="arabicPeriod"/>
            </a:pPr>
            <a:r>
              <a:rPr lang="en-US" sz="2000">
                <a:solidFill>
                  <a:srgbClr val="000000"/>
                </a:solidFill>
                <a:latin typeface="Calibri"/>
                <a:ea typeface="Calibri"/>
                <a:cs typeface="Calibri"/>
                <a:sym typeface="Calibri"/>
              </a:rPr>
              <a:t>Are our school’s priorities (from your strategic plan) reflected in this budget? </a:t>
            </a:r>
            <a:endParaRPr/>
          </a:p>
          <a:p>
            <a:pPr indent="-342900" lvl="1" marL="800100" rtl="0" algn="l">
              <a:spcBef>
                <a:spcPts val="0"/>
              </a:spcBef>
              <a:spcAft>
                <a:spcPts val="0"/>
              </a:spcAft>
              <a:buClr>
                <a:srgbClr val="000000"/>
              </a:buClr>
              <a:buSzPts val="2000"/>
              <a:buFont typeface="Calibri"/>
              <a:buAutoNum type="alphaLcPeriod"/>
            </a:pPr>
            <a:r>
              <a:rPr lang="en-US" sz="2000">
                <a:solidFill>
                  <a:srgbClr val="000000"/>
                </a:solidFill>
                <a:latin typeface="Calibri"/>
                <a:ea typeface="Calibri"/>
                <a:cs typeface="Calibri"/>
                <a:sym typeface="Calibri"/>
              </a:rPr>
              <a:t>Are new positions and/or resources included in the budget to address our major priorities? </a:t>
            </a:r>
            <a:endParaRPr/>
          </a:p>
          <a:p>
            <a:pPr indent="-342900" lvl="1" marL="800100" rtl="0" algn="l">
              <a:spcBef>
                <a:spcPts val="0"/>
              </a:spcBef>
              <a:spcAft>
                <a:spcPts val="0"/>
              </a:spcAft>
              <a:buClr>
                <a:srgbClr val="000000"/>
              </a:buClr>
              <a:buSzPts val="2000"/>
              <a:buFont typeface="Calibri"/>
              <a:buAutoNum type="alphaLcPeriod"/>
            </a:pPr>
            <a:r>
              <a:rPr lang="en-US" sz="2000">
                <a:solidFill>
                  <a:srgbClr val="000000"/>
                </a:solidFill>
                <a:latin typeface="Calibri"/>
                <a:ea typeface="Calibri"/>
                <a:cs typeface="Calibri"/>
                <a:sym typeface="Calibri"/>
              </a:rPr>
              <a:t>Do we know (as a team) the plan to support implementation of these priorities beyond the budget (ex. What strategies will be implemented)? </a:t>
            </a:r>
            <a:endParaRPr/>
          </a:p>
          <a:p>
            <a:pPr indent="-342900" lvl="1" marL="800100" rtl="0" algn="l">
              <a:spcBef>
                <a:spcPts val="0"/>
              </a:spcBef>
              <a:spcAft>
                <a:spcPts val="0"/>
              </a:spcAft>
              <a:buClr>
                <a:srgbClr val="000000"/>
              </a:buClr>
              <a:buSzPts val="2000"/>
              <a:buFont typeface="Calibri"/>
              <a:buAutoNum type="alphaLcPeriod"/>
            </a:pPr>
            <a:r>
              <a:rPr lang="en-US" sz="2000">
                <a:solidFill>
                  <a:srgbClr val="000000"/>
                </a:solidFill>
                <a:latin typeface="Calibri"/>
                <a:ea typeface="Calibri"/>
                <a:cs typeface="Calibri"/>
                <a:sym typeface="Calibri"/>
              </a:rPr>
              <a:t>What tradeoffs are being made in order to support these priorities? </a:t>
            </a:r>
            <a:endParaRPr/>
          </a:p>
          <a:p>
            <a:pPr indent="0" lvl="0" marL="0" rtl="0" algn="l">
              <a:spcBef>
                <a:spcPts val="0"/>
              </a:spcBef>
              <a:spcAft>
                <a:spcPts val="0"/>
              </a:spcAft>
              <a:buClr>
                <a:srgbClr val="888888"/>
              </a:buClr>
              <a:buSzPts val="2000"/>
              <a:buNone/>
            </a:pPr>
            <a:r>
              <a:t/>
            </a:r>
            <a:endParaRPr sz="2000">
              <a:solidFill>
                <a:srgbClr val="000000"/>
              </a:solidFill>
              <a:latin typeface="Calibri"/>
              <a:ea typeface="Calibri"/>
              <a:cs typeface="Calibri"/>
              <a:sym typeface="Calibri"/>
            </a:endParaRPr>
          </a:p>
          <a:p>
            <a:pPr indent="0" lvl="0" marL="0" rtl="0" algn="l">
              <a:spcBef>
                <a:spcPts val="0"/>
              </a:spcBef>
              <a:spcAft>
                <a:spcPts val="0"/>
              </a:spcAft>
              <a:buClr>
                <a:srgbClr val="000000"/>
              </a:buClr>
              <a:buSzPts val="2000"/>
              <a:buNone/>
            </a:pPr>
            <a:r>
              <a:rPr lang="en-US" sz="2000">
                <a:solidFill>
                  <a:srgbClr val="000000"/>
                </a:solidFill>
                <a:latin typeface="Calibri"/>
                <a:ea typeface="Calibri"/>
                <a:cs typeface="Calibri"/>
                <a:sym typeface="Calibri"/>
              </a:rPr>
              <a:t>2. How are district and cluster priorities reflected in our budget? </a:t>
            </a:r>
            <a:endParaRPr/>
          </a:p>
          <a:p>
            <a:pPr indent="-342900" lvl="1" marL="800100" rtl="0" algn="l">
              <a:spcBef>
                <a:spcPts val="0"/>
              </a:spcBef>
              <a:spcAft>
                <a:spcPts val="0"/>
              </a:spcAft>
              <a:buClr>
                <a:srgbClr val="000000"/>
              </a:buClr>
              <a:buSzPts val="2000"/>
              <a:buFont typeface="Calibri"/>
              <a:buAutoNum type="alphaLcPeriod"/>
            </a:pPr>
            <a:r>
              <a:rPr lang="en-US" sz="2000">
                <a:solidFill>
                  <a:srgbClr val="000000"/>
                </a:solidFill>
                <a:latin typeface="Calibri"/>
                <a:ea typeface="Calibri"/>
                <a:cs typeface="Calibri"/>
                <a:sym typeface="Calibri"/>
              </a:rPr>
              <a:t>Cluster priorities- what staff, materials, etc. are dedicated to supporting our cluster’s priorities? </a:t>
            </a:r>
            <a:endParaRPr/>
          </a:p>
          <a:p>
            <a:pPr indent="-342900" lvl="1" marL="800100" rtl="0" algn="l">
              <a:spcBef>
                <a:spcPts val="0"/>
              </a:spcBef>
              <a:spcAft>
                <a:spcPts val="0"/>
              </a:spcAft>
              <a:buClr>
                <a:srgbClr val="000000"/>
              </a:buClr>
              <a:buSzPts val="2000"/>
              <a:buFont typeface="Calibri"/>
              <a:buAutoNum type="alphaLcPeriod"/>
            </a:pPr>
            <a:r>
              <a:rPr lang="en-US" sz="2000">
                <a:solidFill>
                  <a:srgbClr val="000000"/>
                </a:solidFill>
                <a:latin typeface="Calibri"/>
                <a:ea typeface="Calibri"/>
                <a:cs typeface="Calibri"/>
                <a:sym typeface="Calibri"/>
              </a:rPr>
              <a:t>Signature programs- what staff, materials, etc. are dedicated to supporting our signature program? </a:t>
            </a:r>
            <a:endParaRPr/>
          </a:p>
          <a:p>
            <a:pPr indent="-342900" lvl="1" marL="800100" rtl="0" algn="l">
              <a:spcBef>
                <a:spcPts val="0"/>
              </a:spcBef>
              <a:spcAft>
                <a:spcPts val="0"/>
              </a:spcAft>
              <a:buClr>
                <a:srgbClr val="000000"/>
              </a:buClr>
              <a:buSzPts val="2000"/>
              <a:buFont typeface="Calibri"/>
              <a:buAutoNum type="alphaLcPeriod"/>
            </a:pPr>
            <a:r>
              <a:rPr lang="en-US" sz="2000">
                <a:solidFill>
                  <a:srgbClr val="000000"/>
                </a:solidFill>
                <a:latin typeface="Calibri"/>
                <a:ea typeface="Calibri"/>
                <a:cs typeface="Calibri"/>
                <a:sym typeface="Calibri"/>
              </a:rPr>
              <a:t>Are there positions our school will share with another school, i.e. nurse, counselor?</a:t>
            </a:r>
            <a:endParaRPr/>
          </a:p>
          <a:p>
            <a:pPr indent="0" lvl="0" marL="0" rtl="0" algn="l">
              <a:spcBef>
                <a:spcPts val="0"/>
              </a:spcBef>
              <a:spcAft>
                <a:spcPts val="0"/>
              </a:spcAft>
              <a:buClr>
                <a:srgbClr val="888888"/>
              </a:buClr>
              <a:buSzPts val="2000"/>
              <a:buNone/>
            </a:pPr>
            <a:r>
              <a:t/>
            </a:r>
            <a:endParaRPr sz="2000">
              <a:solidFill>
                <a:srgbClr val="000000"/>
              </a:solidFill>
              <a:latin typeface="Calibri"/>
              <a:ea typeface="Calibri"/>
              <a:cs typeface="Calibri"/>
              <a:sym typeface="Calibri"/>
            </a:endParaRPr>
          </a:p>
          <a:p>
            <a:pPr indent="0" lvl="0" marL="0" rtl="0" algn="l">
              <a:spcBef>
                <a:spcPts val="400"/>
              </a:spcBef>
              <a:spcAft>
                <a:spcPts val="0"/>
              </a:spcAft>
              <a:buClr>
                <a:srgbClr val="888888"/>
              </a:buClr>
              <a:buSzPts val="2000"/>
              <a:buNone/>
            </a:pPr>
            <a:r>
              <a:t/>
            </a:r>
            <a:endParaRPr sz="2000">
              <a:solidFill>
                <a:schemeClr val="dk1"/>
              </a:solidFill>
            </a:endParaRPr>
          </a:p>
        </p:txBody>
      </p:sp>
      <p:sp>
        <p:nvSpPr>
          <p:cNvPr id="623" name="Google Shape;623;p82"/>
          <p:cNvSpPr txBox="1"/>
          <p:nvPr>
            <p:ph type="ctrTitle"/>
          </p:nvPr>
        </p:nvSpPr>
        <p:spPr>
          <a:xfrm>
            <a:off x="685800" y="169555"/>
            <a:ext cx="7772400" cy="52322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2800"/>
              <a:buFont typeface="Calibri"/>
              <a:buNone/>
            </a:pPr>
            <a:r>
              <a:rPr b="1" lang="en-US" sz="2800">
                <a:solidFill>
                  <a:srgbClr val="000000"/>
                </a:solidFill>
                <a:latin typeface="Calibri"/>
                <a:ea typeface="Calibri"/>
                <a:cs typeface="Calibri"/>
                <a:sym typeface="Calibri"/>
              </a:rPr>
              <a:t>Questions to Consider</a:t>
            </a:r>
            <a:endParaRPr b="1" sz="2700">
              <a:solidFill>
                <a:srgbClr val="000000"/>
              </a:solidFill>
              <a:latin typeface="Century Schoolbook"/>
              <a:ea typeface="Century Schoolbook"/>
              <a:cs typeface="Century Schoolbook"/>
              <a:sym typeface="Century Schoolbook"/>
            </a:endParaRPr>
          </a:p>
        </p:txBody>
      </p:sp>
      <p:sp>
        <p:nvSpPr>
          <p:cNvPr id="624" name="Google Shape;624;p8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2" name="Shape 432"/>
        <p:cNvGrpSpPr/>
        <p:nvPr/>
      </p:nvGrpSpPr>
      <p:grpSpPr>
        <a:xfrm>
          <a:off x="0" y="0"/>
          <a:ext cx="0" cy="0"/>
          <a:chOff x="0" y="0"/>
          <a:chExt cx="0" cy="0"/>
        </a:xfrm>
      </p:grpSpPr>
      <p:sp>
        <p:nvSpPr>
          <p:cNvPr id="433" name="Google Shape;433;p63"/>
          <p:cNvSpPr/>
          <p:nvPr/>
        </p:nvSpPr>
        <p:spPr>
          <a:xfrm>
            <a:off x="2085103" y="1433033"/>
            <a:ext cx="5591169" cy="914400"/>
          </a:xfrm>
          <a:prstGeom prst="rect">
            <a:avLst/>
          </a:prstGeom>
          <a:solidFill>
            <a:srgbClr val="0083A9"/>
          </a:solidFill>
          <a:ln cap="flat" cmpd="sng" w="12700">
            <a:solidFill>
              <a:srgbClr val="0083A9"/>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1600" u="none" cap="none" strike="noStrike">
                <a:solidFill>
                  <a:schemeClr val="lt1"/>
                </a:solidFill>
                <a:latin typeface="Overlock"/>
                <a:ea typeface="Overlock"/>
                <a:cs typeface="Overlock"/>
                <a:sym typeface="Overlock"/>
              </a:rPr>
              <a:t>YOUR SCHOOL STRATEGIC PLAN…</a:t>
            </a:r>
            <a:endParaRPr/>
          </a:p>
        </p:txBody>
      </p:sp>
      <p:sp>
        <p:nvSpPr>
          <p:cNvPr id="434" name="Google Shape;434;p63"/>
          <p:cNvSpPr txBox="1"/>
          <p:nvPr>
            <p:ph type="title"/>
          </p:nvPr>
        </p:nvSpPr>
        <p:spPr>
          <a:xfrm>
            <a:off x="717452" y="248713"/>
            <a:ext cx="8426547" cy="625079"/>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262626"/>
              </a:buClr>
              <a:buSzPts val="3420"/>
              <a:buFont typeface="Century Schoolbook"/>
              <a:buNone/>
            </a:pPr>
            <a:r>
              <a:rPr b="1" lang="en-US" sz="3420"/>
              <a:t>GO Team Budget Development Process</a:t>
            </a:r>
            <a:endParaRPr/>
          </a:p>
        </p:txBody>
      </p:sp>
      <p:sp>
        <p:nvSpPr>
          <p:cNvPr id="435" name="Google Shape;435;p63"/>
          <p:cNvSpPr txBox="1"/>
          <p:nvPr>
            <p:ph idx="12" type="sldNum"/>
          </p:nvPr>
        </p:nvSpPr>
        <p:spPr>
          <a:xfrm>
            <a:off x="7806991" y="5811680"/>
            <a:ext cx="1600200"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chemeClr val="dk2"/>
                </a:solidFill>
              </a:rPr>
              <a:t>‹#›</a:t>
            </a:fld>
            <a:endParaRPr>
              <a:solidFill>
                <a:schemeClr val="dk2"/>
              </a:solidFill>
            </a:endParaRPr>
          </a:p>
        </p:txBody>
      </p:sp>
      <p:sp>
        <p:nvSpPr>
          <p:cNvPr id="436" name="Google Shape;436;p63"/>
          <p:cNvSpPr txBox="1"/>
          <p:nvPr/>
        </p:nvSpPr>
        <p:spPr>
          <a:xfrm>
            <a:off x="2085102" y="1694536"/>
            <a:ext cx="5591170"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1600" u="none" cap="none" strike="noStrike">
                <a:solidFill>
                  <a:schemeClr val="lt1"/>
                </a:solidFill>
                <a:latin typeface="Corbel"/>
                <a:ea typeface="Corbel"/>
                <a:cs typeface="Corbel"/>
                <a:sym typeface="Corbel"/>
              </a:rPr>
              <a:t>is your roadmap and your role. It is your direction, your priorities, your vision, your present, your future. </a:t>
            </a:r>
            <a:endParaRPr/>
          </a:p>
        </p:txBody>
      </p:sp>
      <p:grpSp>
        <p:nvGrpSpPr>
          <p:cNvPr id="437" name="Google Shape;437;p63"/>
          <p:cNvGrpSpPr/>
          <p:nvPr/>
        </p:nvGrpSpPr>
        <p:grpSpPr>
          <a:xfrm>
            <a:off x="-3523169" y="1587015"/>
            <a:ext cx="11397015" cy="5910478"/>
            <a:chOff x="-4962761" y="-760418"/>
            <a:chExt cx="11397015" cy="5910478"/>
          </a:xfrm>
        </p:grpSpPr>
        <p:sp>
          <p:nvSpPr>
            <p:cNvPr id="438" name="Google Shape;438;p63"/>
            <p:cNvSpPr/>
            <p:nvPr/>
          </p:nvSpPr>
          <p:spPr>
            <a:xfrm>
              <a:off x="-4962761" y="-760418"/>
              <a:ext cx="5910478" cy="5910478"/>
            </a:xfrm>
            <a:prstGeom prst="blockArc">
              <a:avLst>
                <a:gd fmla="val 18900000" name="adj1"/>
                <a:gd fmla="val 2700000" name="adj2"/>
                <a:gd fmla="val 365" name="adj3"/>
              </a:avLst>
            </a:prstGeom>
            <a:noFill/>
            <a:ln cap="flat" cmpd="sng" w="12700">
              <a:solidFill>
                <a:srgbClr val="327C9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63"/>
            <p:cNvSpPr/>
            <p:nvPr/>
          </p:nvSpPr>
          <p:spPr>
            <a:xfrm>
              <a:off x="496276" y="337475"/>
              <a:ext cx="5937978" cy="675302"/>
            </a:xfrm>
            <a:prstGeom prst="rect">
              <a:avLst/>
            </a:prstGeom>
            <a:gradFill>
              <a:gsLst>
                <a:gs pos="0">
                  <a:srgbClr val="42A1BB"/>
                </a:gs>
                <a:gs pos="50000">
                  <a:srgbClr val="3CA1BC"/>
                </a:gs>
                <a:gs pos="100000">
                  <a:srgbClr val="2D89A2"/>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63"/>
            <p:cNvSpPr txBox="1"/>
            <p:nvPr/>
          </p:nvSpPr>
          <p:spPr>
            <a:xfrm>
              <a:off x="496276" y="337475"/>
              <a:ext cx="5937978" cy="675302"/>
            </a:xfrm>
            <a:prstGeom prst="rect">
              <a:avLst/>
            </a:prstGeom>
            <a:noFill/>
            <a:ln>
              <a:noFill/>
            </a:ln>
          </p:spPr>
          <p:txBody>
            <a:bodyPr anchorCtr="0" anchor="ctr" bIns="76200" lIns="536000" spcFirstLastPara="1" rIns="76200" wrap="square" tIns="76200">
              <a:noAutofit/>
            </a:bodyPr>
            <a:lstStyle/>
            <a:p>
              <a:pPr indent="0" lvl="0" marL="0" marR="0" rtl="0" algn="l">
                <a:lnSpc>
                  <a:spcPct val="90000"/>
                </a:lnSpc>
                <a:spcBef>
                  <a:spcPts val="0"/>
                </a:spcBef>
                <a:spcAft>
                  <a:spcPts val="0"/>
                </a:spcAft>
                <a:buNone/>
              </a:pPr>
              <a:r>
                <a:rPr b="0" i="0" lang="en-US" sz="3000" u="none" cap="none" strike="noStrike">
                  <a:solidFill>
                    <a:schemeClr val="lt1"/>
                  </a:solidFill>
                  <a:latin typeface="Calibri"/>
                  <a:ea typeface="Calibri"/>
                  <a:cs typeface="Calibri"/>
                  <a:sym typeface="Calibri"/>
                </a:rPr>
                <a:t>Step 1: Data Review</a:t>
              </a:r>
              <a:endParaRPr/>
            </a:p>
          </p:txBody>
        </p:sp>
        <p:sp>
          <p:nvSpPr>
            <p:cNvPr id="441" name="Google Shape;441;p63"/>
            <p:cNvSpPr/>
            <p:nvPr/>
          </p:nvSpPr>
          <p:spPr>
            <a:xfrm>
              <a:off x="108307" y="266028"/>
              <a:ext cx="844128" cy="844128"/>
            </a:xfrm>
            <a:prstGeom prst="ellipse">
              <a:avLst/>
            </a:prstGeom>
            <a:blipFill rotWithShape="1">
              <a:blip r:embed="rId3">
                <a:alphaModFix/>
              </a:blip>
              <a:stretch>
                <a:fillRect b="0" l="0" r="0" t="0"/>
              </a:stretch>
            </a:blip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63"/>
            <p:cNvSpPr/>
            <p:nvPr/>
          </p:nvSpPr>
          <p:spPr>
            <a:xfrm>
              <a:off x="883443" y="1350605"/>
              <a:ext cx="5550811" cy="675302"/>
            </a:xfrm>
            <a:prstGeom prst="rect">
              <a:avLst/>
            </a:prstGeom>
            <a:gradFill>
              <a:gsLst>
                <a:gs pos="0">
                  <a:srgbClr val="42A1BB"/>
                </a:gs>
                <a:gs pos="50000">
                  <a:srgbClr val="3CA1BC"/>
                </a:gs>
                <a:gs pos="100000">
                  <a:srgbClr val="2D89A2"/>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63"/>
            <p:cNvSpPr txBox="1"/>
            <p:nvPr/>
          </p:nvSpPr>
          <p:spPr>
            <a:xfrm>
              <a:off x="883443" y="1350605"/>
              <a:ext cx="5550811" cy="675302"/>
            </a:xfrm>
            <a:prstGeom prst="rect">
              <a:avLst/>
            </a:prstGeom>
            <a:noFill/>
            <a:ln>
              <a:noFill/>
            </a:ln>
          </p:spPr>
          <p:txBody>
            <a:bodyPr anchorCtr="0" anchor="ctr" bIns="76200" lIns="536000" spcFirstLastPara="1" rIns="76200" wrap="square" tIns="76200">
              <a:noAutofit/>
            </a:bodyPr>
            <a:lstStyle/>
            <a:p>
              <a:pPr indent="0" lvl="0" marL="0" marR="0" rtl="0" algn="l">
                <a:lnSpc>
                  <a:spcPct val="90000"/>
                </a:lnSpc>
                <a:spcBef>
                  <a:spcPts val="0"/>
                </a:spcBef>
                <a:spcAft>
                  <a:spcPts val="0"/>
                </a:spcAft>
                <a:buNone/>
              </a:pPr>
              <a:r>
                <a:rPr b="0" i="0" lang="en-US" sz="3000" u="none" cap="none" strike="noStrike">
                  <a:solidFill>
                    <a:schemeClr val="lt1"/>
                  </a:solidFill>
                  <a:latin typeface="Calibri"/>
                  <a:ea typeface="Calibri"/>
                  <a:cs typeface="Calibri"/>
                  <a:sym typeface="Calibri"/>
                </a:rPr>
                <a:t>Step 2: Strategic Plan Review</a:t>
              </a:r>
              <a:endParaRPr/>
            </a:p>
          </p:txBody>
        </p:sp>
        <p:sp>
          <p:nvSpPr>
            <p:cNvPr id="444" name="Google Shape;444;p63"/>
            <p:cNvSpPr/>
            <p:nvPr/>
          </p:nvSpPr>
          <p:spPr>
            <a:xfrm>
              <a:off x="461379" y="1266192"/>
              <a:ext cx="844128" cy="844128"/>
            </a:xfrm>
            <a:prstGeom prst="ellipse">
              <a:avLst/>
            </a:prstGeom>
            <a:blipFill rotWithShape="1">
              <a:blip r:embed="rId3">
                <a:alphaModFix/>
              </a:blip>
              <a:stretch>
                <a:fillRect b="0" l="0" r="0" t="0"/>
              </a:stretch>
            </a:blip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63"/>
            <p:cNvSpPr/>
            <p:nvPr/>
          </p:nvSpPr>
          <p:spPr>
            <a:xfrm>
              <a:off x="883443" y="2363734"/>
              <a:ext cx="5550811" cy="675302"/>
            </a:xfrm>
            <a:prstGeom prst="rect">
              <a:avLst/>
            </a:prstGeom>
            <a:gradFill>
              <a:gsLst>
                <a:gs pos="0">
                  <a:srgbClr val="42A1BB"/>
                </a:gs>
                <a:gs pos="50000">
                  <a:srgbClr val="3CA1BC"/>
                </a:gs>
                <a:gs pos="100000">
                  <a:srgbClr val="2D89A2"/>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63"/>
            <p:cNvSpPr txBox="1"/>
            <p:nvPr/>
          </p:nvSpPr>
          <p:spPr>
            <a:xfrm>
              <a:off x="883443" y="2363734"/>
              <a:ext cx="5550811" cy="675302"/>
            </a:xfrm>
            <a:prstGeom prst="rect">
              <a:avLst/>
            </a:prstGeom>
            <a:noFill/>
            <a:ln>
              <a:noFill/>
            </a:ln>
          </p:spPr>
          <p:txBody>
            <a:bodyPr anchorCtr="0" anchor="ctr" bIns="76200" lIns="536000" spcFirstLastPara="1" rIns="76200" wrap="square" tIns="76200">
              <a:noAutofit/>
            </a:bodyPr>
            <a:lstStyle/>
            <a:p>
              <a:pPr indent="0" lvl="0" marL="0" marR="0" rtl="0" algn="l">
                <a:lnSpc>
                  <a:spcPct val="90000"/>
                </a:lnSpc>
                <a:spcBef>
                  <a:spcPts val="0"/>
                </a:spcBef>
                <a:spcAft>
                  <a:spcPts val="0"/>
                </a:spcAft>
                <a:buNone/>
              </a:pPr>
              <a:r>
                <a:rPr b="0" i="0" lang="en-US" sz="3000" u="none" cap="none" strike="noStrike">
                  <a:solidFill>
                    <a:schemeClr val="lt1"/>
                  </a:solidFill>
                  <a:latin typeface="Calibri"/>
                  <a:ea typeface="Calibri"/>
                  <a:cs typeface="Calibri"/>
                  <a:sym typeface="Calibri"/>
                </a:rPr>
                <a:t>Step 3: Budget Parameters</a:t>
              </a:r>
              <a:endParaRPr/>
            </a:p>
          </p:txBody>
        </p:sp>
        <p:sp>
          <p:nvSpPr>
            <p:cNvPr id="447" name="Google Shape;447;p63"/>
            <p:cNvSpPr/>
            <p:nvPr/>
          </p:nvSpPr>
          <p:spPr>
            <a:xfrm>
              <a:off x="461379" y="2279321"/>
              <a:ext cx="844128" cy="844128"/>
            </a:xfrm>
            <a:prstGeom prst="ellipse">
              <a:avLst/>
            </a:prstGeom>
            <a:blipFill rotWithShape="1">
              <a:blip r:embed="rId3">
                <a:alphaModFix/>
              </a:blip>
              <a:stretch>
                <a:fillRect b="0" l="0" r="0" t="0"/>
              </a:stretch>
            </a:blip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63"/>
            <p:cNvSpPr/>
            <p:nvPr/>
          </p:nvSpPr>
          <p:spPr>
            <a:xfrm>
              <a:off x="496276" y="3376863"/>
              <a:ext cx="5937978" cy="675302"/>
            </a:xfrm>
            <a:prstGeom prst="rect">
              <a:avLst/>
            </a:prstGeom>
            <a:gradFill>
              <a:gsLst>
                <a:gs pos="0">
                  <a:srgbClr val="42A1BB"/>
                </a:gs>
                <a:gs pos="50000">
                  <a:srgbClr val="3CA1BC"/>
                </a:gs>
                <a:gs pos="100000">
                  <a:srgbClr val="2D89A2"/>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63"/>
            <p:cNvSpPr txBox="1"/>
            <p:nvPr/>
          </p:nvSpPr>
          <p:spPr>
            <a:xfrm>
              <a:off x="496276" y="3376863"/>
              <a:ext cx="5937978" cy="675302"/>
            </a:xfrm>
            <a:prstGeom prst="rect">
              <a:avLst/>
            </a:prstGeom>
            <a:noFill/>
            <a:ln>
              <a:noFill/>
            </a:ln>
          </p:spPr>
          <p:txBody>
            <a:bodyPr anchorCtr="0" anchor="ctr" bIns="76200" lIns="536000" spcFirstLastPara="1" rIns="76200" wrap="square" tIns="76200">
              <a:noAutofit/>
            </a:bodyPr>
            <a:lstStyle/>
            <a:p>
              <a:pPr indent="0" lvl="0" marL="0" marR="0" rtl="0" algn="l">
                <a:lnSpc>
                  <a:spcPct val="90000"/>
                </a:lnSpc>
                <a:spcBef>
                  <a:spcPts val="0"/>
                </a:spcBef>
                <a:spcAft>
                  <a:spcPts val="0"/>
                </a:spcAft>
                <a:buNone/>
              </a:pPr>
              <a:r>
                <a:rPr b="0" i="0" lang="en-US" sz="3000" u="none" cap="none" strike="noStrike">
                  <a:solidFill>
                    <a:schemeClr val="lt1"/>
                  </a:solidFill>
                  <a:latin typeface="Calibri"/>
                  <a:ea typeface="Calibri"/>
                  <a:cs typeface="Calibri"/>
                  <a:sym typeface="Calibri"/>
                </a:rPr>
                <a:t>Step 4: Budget Choices</a:t>
              </a:r>
              <a:endParaRPr/>
            </a:p>
          </p:txBody>
        </p:sp>
        <p:sp>
          <p:nvSpPr>
            <p:cNvPr id="450" name="Google Shape;450;p63"/>
            <p:cNvSpPr/>
            <p:nvPr/>
          </p:nvSpPr>
          <p:spPr>
            <a:xfrm>
              <a:off x="0" y="3235759"/>
              <a:ext cx="844128" cy="844128"/>
            </a:xfrm>
            <a:prstGeom prst="ellipse">
              <a:avLst/>
            </a:prstGeom>
            <a:blipFill rotWithShape="1">
              <a:blip r:embed="rId4">
                <a:alphaModFix/>
              </a:blip>
              <a:stretch>
                <a:fillRect b="0" l="0" r="0" t="0"/>
              </a:stretch>
            </a:blip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descr="Image result for you are here" id="451" name="Google Shape;451;p63"/>
          <p:cNvPicPr preferRelativeResize="0"/>
          <p:nvPr/>
        </p:nvPicPr>
        <p:blipFill rotWithShape="1">
          <a:blip r:embed="rId5">
            <a:alphaModFix/>
          </a:blip>
          <a:srcRect b="0" l="0" r="0" t="0"/>
          <a:stretch/>
        </p:blipFill>
        <p:spPr>
          <a:xfrm>
            <a:off x="7270698" y="5674044"/>
            <a:ext cx="574385" cy="82296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6" name="Shape 456"/>
        <p:cNvGrpSpPr/>
        <p:nvPr/>
      </p:nvGrpSpPr>
      <p:grpSpPr>
        <a:xfrm>
          <a:off x="0" y="0"/>
          <a:ext cx="0" cy="0"/>
          <a:chOff x="0" y="0"/>
          <a:chExt cx="0" cy="0"/>
        </a:xfrm>
      </p:grpSpPr>
      <p:sp>
        <p:nvSpPr>
          <p:cNvPr id="457" name="Google Shape;457;p64"/>
          <p:cNvSpPr txBox="1"/>
          <p:nvPr>
            <p:ph type="title"/>
          </p:nvPr>
        </p:nvSpPr>
        <p:spPr>
          <a:xfrm>
            <a:off x="661182" y="195833"/>
            <a:ext cx="8482818" cy="732848"/>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262626"/>
              </a:buClr>
              <a:buSzPts val="3600"/>
              <a:buFont typeface="Century Schoolbook"/>
              <a:buNone/>
            </a:pPr>
            <a:r>
              <a:rPr b="1" lang="en-US" sz="3600"/>
              <a:t>FY21 Budget Development Process</a:t>
            </a:r>
            <a:endParaRPr/>
          </a:p>
        </p:txBody>
      </p:sp>
      <p:sp>
        <p:nvSpPr>
          <p:cNvPr id="458" name="Google Shape;458;p64"/>
          <p:cNvSpPr txBox="1"/>
          <p:nvPr>
            <p:ph idx="1" type="body"/>
          </p:nvPr>
        </p:nvSpPr>
        <p:spPr>
          <a:xfrm>
            <a:off x="774068" y="1082999"/>
            <a:ext cx="3887846" cy="5577840"/>
          </a:xfrm>
          <a:prstGeom prst="rect">
            <a:avLst/>
          </a:prstGeom>
          <a:noFill/>
          <a:ln>
            <a:noFill/>
          </a:ln>
        </p:spPr>
        <p:txBody>
          <a:bodyPr anchorCtr="0" anchor="t" bIns="45700" lIns="91425" spcFirstLastPara="1" rIns="91425" wrap="square" tIns="45700">
            <a:noAutofit/>
          </a:bodyPr>
          <a:lstStyle/>
          <a:p>
            <a:pPr indent="0" lvl="0" marL="0" rtl="0" algn="l">
              <a:lnSpc>
                <a:spcPct val="92000"/>
              </a:lnSpc>
              <a:spcBef>
                <a:spcPts val="0"/>
              </a:spcBef>
              <a:spcAft>
                <a:spcPts val="0"/>
              </a:spcAft>
              <a:buClr>
                <a:srgbClr val="262626"/>
              </a:buClr>
              <a:buSzPts val="1700"/>
              <a:buNone/>
            </a:pPr>
            <a:r>
              <a:rPr lang="en-US" sz="1700">
                <a:latin typeface="Calibri"/>
                <a:ea typeface="Calibri"/>
                <a:cs typeface="Calibri"/>
                <a:sym typeface="Calibri"/>
              </a:rPr>
              <a:t>Principal’s Role</a:t>
            </a:r>
            <a:endParaRPr/>
          </a:p>
          <a:p>
            <a:pPr indent="-283464" lvl="0" marL="283464" rtl="0" algn="l">
              <a:lnSpc>
                <a:spcPct val="92000"/>
              </a:lnSpc>
              <a:spcBef>
                <a:spcPts val="900"/>
              </a:spcBef>
              <a:spcAft>
                <a:spcPts val="0"/>
              </a:spcAft>
              <a:buClr>
                <a:srgbClr val="262626"/>
              </a:buClr>
              <a:buSzPts val="1700"/>
              <a:buChar char="•"/>
            </a:pPr>
            <a:r>
              <a:rPr lang="en-US" sz="1700">
                <a:latin typeface="Calibri"/>
                <a:ea typeface="Calibri"/>
                <a:cs typeface="Calibri"/>
                <a:sym typeface="Calibri"/>
              </a:rPr>
              <a:t>Design the budget and propose operational changes that can raise student achievement</a:t>
            </a:r>
            <a:endParaRPr/>
          </a:p>
          <a:p>
            <a:pPr indent="-283464" lvl="0" marL="283464" rtl="0" algn="l">
              <a:lnSpc>
                <a:spcPct val="92000"/>
              </a:lnSpc>
              <a:spcBef>
                <a:spcPts val="900"/>
              </a:spcBef>
              <a:spcAft>
                <a:spcPts val="0"/>
              </a:spcAft>
              <a:buClr>
                <a:srgbClr val="262626"/>
              </a:buClr>
              <a:buSzPts val="1700"/>
              <a:buChar char="•"/>
            </a:pPr>
            <a:r>
              <a:rPr lang="en-US" sz="1700">
                <a:latin typeface="Calibri"/>
                <a:ea typeface="Calibri"/>
                <a:cs typeface="Calibri"/>
                <a:sym typeface="Calibri"/>
              </a:rPr>
              <a:t>Flesh out strategies, implement and manage them at the school level </a:t>
            </a:r>
            <a:endParaRPr/>
          </a:p>
          <a:p>
            <a:pPr indent="-283464" lvl="0" marL="283464" rtl="0" algn="l">
              <a:lnSpc>
                <a:spcPct val="92000"/>
              </a:lnSpc>
              <a:spcBef>
                <a:spcPts val="900"/>
              </a:spcBef>
              <a:spcAft>
                <a:spcPts val="0"/>
              </a:spcAft>
              <a:buClr>
                <a:srgbClr val="262626"/>
              </a:buClr>
              <a:buSzPts val="1700"/>
              <a:buChar char="•"/>
            </a:pPr>
            <a:r>
              <a:rPr lang="en-US" sz="1700">
                <a:latin typeface="Calibri"/>
                <a:ea typeface="Calibri"/>
                <a:cs typeface="Calibri"/>
                <a:sym typeface="Calibri"/>
              </a:rPr>
              <a:t>Focus on the day-to-day operations</a:t>
            </a:r>
            <a:endParaRPr/>
          </a:p>
          <a:p>
            <a:pPr indent="-283464" lvl="0" marL="283464" rtl="0" algn="l">
              <a:lnSpc>
                <a:spcPct val="92000"/>
              </a:lnSpc>
              <a:spcBef>
                <a:spcPts val="900"/>
              </a:spcBef>
              <a:spcAft>
                <a:spcPts val="0"/>
              </a:spcAft>
              <a:buClr>
                <a:srgbClr val="262626"/>
              </a:buClr>
              <a:buSzPts val="1700"/>
              <a:buChar char="•"/>
            </a:pPr>
            <a:r>
              <a:rPr lang="en-US" sz="1700">
                <a:latin typeface="Calibri"/>
                <a:ea typeface="Calibri"/>
                <a:cs typeface="Calibri"/>
                <a:sym typeface="Calibri"/>
              </a:rPr>
              <a:t>Serve as the expert on the school</a:t>
            </a:r>
            <a:endParaRPr/>
          </a:p>
          <a:p>
            <a:pPr indent="-283464" lvl="0" marL="283464" rtl="0" algn="l">
              <a:lnSpc>
                <a:spcPct val="92000"/>
              </a:lnSpc>
              <a:spcBef>
                <a:spcPts val="900"/>
              </a:spcBef>
              <a:spcAft>
                <a:spcPts val="0"/>
              </a:spcAft>
              <a:buClr>
                <a:srgbClr val="262626"/>
              </a:buClr>
              <a:buSzPts val="1700"/>
              <a:buChar char="•"/>
            </a:pPr>
            <a:r>
              <a:rPr lang="en-US" sz="1700">
                <a:latin typeface="Calibri"/>
                <a:ea typeface="Calibri"/>
                <a:cs typeface="Calibri"/>
                <a:sym typeface="Calibri"/>
              </a:rPr>
              <a:t>Hire quality instructional and support personnel</a:t>
            </a:r>
            <a:endParaRPr/>
          </a:p>
          <a:p>
            <a:pPr indent="-175514" lvl="0" marL="283464" rtl="0" algn="l">
              <a:lnSpc>
                <a:spcPct val="92000"/>
              </a:lnSpc>
              <a:spcBef>
                <a:spcPts val="900"/>
              </a:spcBef>
              <a:spcAft>
                <a:spcPts val="0"/>
              </a:spcAft>
              <a:buClr>
                <a:srgbClr val="262626"/>
              </a:buClr>
              <a:buSzPts val="1700"/>
              <a:buNone/>
            </a:pPr>
            <a:r>
              <a:t/>
            </a:r>
            <a:endParaRPr sz="1700">
              <a:latin typeface="Calibri"/>
              <a:ea typeface="Calibri"/>
              <a:cs typeface="Calibri"/>
              <a:sym typeface="Calibri"/>
            </a:endParaRPr>
          </a:p>
          <a:p>
            <a:pPr indent="0" lvl="0" marL="0" rtl="0" algn="l">
              <a:lnSpc>
                <a:spcPct val="92000"/>
              </a:lnSpc>
              <a:spcBef>
                <a:spcPts val="900"/>
              </a:spcBef>
              <a:spcAft>
                <a:spcPts val="0"/>
              </a:spcAft>
              <a:buClr>
                <a:srgbClr val="262626"/>
              </a:buClr>
              <a:buSzPts val="1700"/>
              <a:buNone/>
            </a:pPr>
            <a:r>
              <a:rPr lang="en-US" sz="1700">
                <a:latin typeface="Calibri"/>
                <a:ea typeface="Calibri"/>
                <a:cs typeface="Calibri"/>
                <a:sym typeface="Calibri"/>
              </a:rPr>
              <a:t>The GO Team’s Role:</a:t>
            </a:r>
            <a:endParaRPr/>
          </a:p>
          <a:p>
            <a:pPr indent="-283464" lvl="0" marL="283464" rtl="0" algn="l">
              <a:lnSpc>
                <a:spcPct val="92000"/>
              </a:lnSpc>
              <a:spcBef>
                <a:spcPts val="900"/>
              </a:spcBef>
              <a:spcAft>
                <a:spcPts val="0"/>
              </a:spcAft>
              <a:buClr>
                <a:srgbClr val="262626"/>
              </a:buClr>
              <a:buSzPts val="1700"/>
              <a:buChar char="•"/>
            </a:pPr>
            <a:r>
              <a:rPr lang="en-US" sz="1700">
                <a:latin typeface="Calibri"/>
                <a:ea typeface="Calibri"/>
                <a:cs typeface="Calibri"/>
                <a:sym typeface="Calibri"/>
              </a:rPr>
              <a:t>Focus on the big picture (positions and resources, not people)</a:t>
            </a:r>
            <a:endParaRPr/>
          </a:p>
          <a:p>
            <a:pPr indent="-283464" lvl="0" marL="283464" rtl="0" algn="l">
              <a:lnSpc>
                <a:spcPct val="92000"/>
              </a:lnSpc>
              <a:spcBef>
                <a:spcPts val="900"/>
              </a:spcBef>
              <a:spcAft>
                <a:spcPts val="0"/>
              </a:spcAft>
              <a:buClr>
                <a:srgbClr val="262626"/>
              </a:buClr>
              <a:buSzPts val="1700"/>
              <a:buChar char="•"/>
            </a:pPr>
            <a:r>
              <a:rPr lang="en-US" sz="1700">
                <a:latin typeface="Calibri"/>
                <a:ea typeface="Calibri"/>
                <a:cs typeface="Calibri"/>
                <a:sym typeface="Calibri"/>
              </a:rPr>
              <a:t>Ensure that the budget is aligned to the school’s mission and vision and that resources are allocated to support key strategic priorities</a:t>
            </a:r>
            <a:endParaRPr/>
          </a:p>
          <a:p>
            <a:pPr indent="-175514" lvl="0" marL="283464" rtl="0" algn="l">
              <a:lnSpc>
                <a:spcPct val="92000"/>
              </a:lnSpc>
              <a:spcBef>
                <a:spcPts val="900"/>
              </a:spcBef>
              <a:spcAft>
                <a:spcPts val="0"/>
              </a:spcAft>
              <a:buClr>
                <a:srgbClr val="262626"/>
              </a:buClr>
              <a:buSzPts val="1700"/>
              <a:buNone/>
            </a:pPr>
            <a:r>
              <a:t/>
            </a:r>
            <a:endParaRPr sz="1700">
              <a:latin typeface="Calibri"/>
              <a:ea typeface="Calibri"/>
              <a:cs typeface="Calibri"/>
              <a:sym typeface="Calibri"/>
            </a:endParaRPr>
          </a:p>
          <a:p>
            <a:pPr indent="0" lvl="0" marL="0" rtl="0" algn="l">
              <a:lnSpc>
                <a:spcPct val="92000"/>
              </a:lnSpc>
              <a:spcBef>
                <a:spcPts val="900"/>
              </a:spcBef>
              <a:spcAft>
                <a:spcPts val="0"/>
              </a:spcAft>
              <a:buClr>
                <a:srgbClr val="262626"/>
              </a:buClr>
              <a:buSzPts val="1700"/>
              <a:buNone/>
            </a:pPr>
            <a:r>
              <a:t/>
            </a:r>
            <a:endParaRPr sz="1700">
              <a:latin typeface="Calibri"/>
              <a:ea typeface="Calibri"/>
              <a:cs typeface="Calibri"/>
              <a:sym typeface="Calibri"/>
            </a:endParaRPr>
          </a:p>
          <a:p>
            <a:pPr indent="0" lvl="0" marL="0" rtl="0" algn="l">
              <a:lnSpc>
                <a:spcPct val="92000"/>
              </a:lnSpc>
              <a:spcBef>
                <a:spcPts val="900"/>
              </a:spcBef>
              <a:spcAft>
                <a:spcPts val="0"/>
              </a:spcAft>
              <a:buClr>
                <a:srgbClr val="262626"/>
              </a:buClr>
              <a:buSzPts val="1700"/>
              <a:buNone/>
            </a:pPr>
            <a:r>
              <a:t/>
            </a:r>
            <a:endParaRPr sz="1700">
              <a:latin typeface="Calibri"/>
              <a:ea typeface="Calibri"/>
              <a:cs typeface="Calibri"/>
              <a:sym typeface="Calibri"/>
            </a:endParaRPr>
          </a:p>
        </p:txBody>
      </p:sp>
      <p:pic>
        <p:nvPicPr>
          <p:cNvPr id="459" name="Google Shape;459;p64"/>
          <p:cNvPicPr preferRelativeResize="0"/>
          <p:nvPr/>
        </p:nvPicPr>
        <p:blipFill rotWithShape="1">
          <a:blip r:embed="rId3">
            <a:alphaModFix/>
          </a:blip>
          <a:srcRect b="0" l="0" r="0" t="0"/>
          <a:stretch/>
        </p:blipFill>
        <p:spPr>
          <a:xfrm>
            <a:off x="4661914" y="1005840"/>
            <a:ext cx="4482086" cy="5577840"/>
          </a:xfrm>
          <a:prstGeom prst="rect">
            <a:avLst/>
          </a:prstGeom>
          <a:noFill/>
          <a:ln>
            <a:noFill/>
          </a:ln>
        </p:spPr>
      </p:pic>
      <p:sp>
        <p:nvSpPr>
          <p:cNvPr id="460" name="Google Shape;460;p64"/>
          <p:cNvSpPr txBox="1"/>
          <p:nvPr>
            <p:ph idx="12" type="sldNum"/>
          </p:nvPr>
        </p:nvSpPr>
        <p:spPr>
          <a:xfrm>
            <a:off x="8736012" y="5607593"/>
            <a:ext cx="40798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5" name="Shape 465"/>
        <p:cNvGrpSpPr/>
        <p:nvPr/>
      </p:nvGrpSpPr>
      <p:grpSpPr>
        <a:xfrm>
          <a:off x="0" y="0"/>
          <a:ext cx="0" cy="0"/>
          <a:chOff x="0" y="0"/>
          <a:chExt cx="0" cy="0"/>
        </a:xfrm>
      </p:grpSpPr>
      <p:sp>
        <p:nvSpPr>
          <p:cNvPr id="466" name="Google Shape;466;p65"/>
          <p:cNvSpPr/>
          <p:nvPr/>
        </p:nvSpPr>
        <p:spPr>
          <a:xfrm>
            <a:off x="717725" y="709358"/>
            <a:ext cx="8406158" cy="15875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000000"/>
              </a:solidFill>
              <a:latin typeface="Corbel"/>
              <a:ea typeface="Corbel"/>
              <a:cs typeface="Corbel"/>
              <a:sym typeface="Corbel"/>
            </a:endParaRPr>
          </a:p>
        </p:txBody>
      </p:sp>
      <p:sp>
        <p:nvSpPr>
          <p:cNvPr id="467" name="Google Shape;467;p65"/>
          <p:cNvSpPr txBox="1"/>
          <p:nvPr/>
        </p:nvSpPr>
        <p:spPr>
          <a:xfrm>
            <a:off x="503615" y="92450"/>
            <a:ext cx="8710089"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1" lang="en-US" sz="3200" u="none" cap="none" strike="noStrike">
                <a:solidFill>
                  <a:schemeClr val="dk1"/>
                </a:solidFill>
                <a:latin typeface="Century Schoolbook"/>
                <a:ea typeface="Century Schoolbook"/>
                <a:cs typeface="Century Schoolbook"/>
                <a:sym typeface="Century Schoolbook"/>
              </a:rPr>
              <a:t>Toomer ES Strategic Plan </a:t>
            </a:r>
            <a:endParaRPr/>
          </a:p>
        </p:txBody>
      </p:sp>
      <p:sp>
        <p:nvSpPr>
          <p:cNvPr id="468" name="Google Shape;468;p65"/>
          <p:cNvSpPr txBox="1"/>
          <p:nvPr>
            <p:ph idx="12" type="sldNum"/>
          </p:nvPr>
        </p:nvSpPr>
        <p:spPr>
          <a:xfrm>
            <a:off x="8736012" y="5607593"/>
            <a:ext cx="40798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469" name="Google Shape;469;p65"/>
          <p:cNvPicPr preferRelativeResize="0"/>
          <p:nvPr/>
        </p:nvPicPr>
        <p:blipFill rotWithShape="1">
          <a:blip r:embed="rId3">
            <a:alphaModFix/>
          </a:blip>
          <a:srcRect b="0" l="0" r="0" t="0"/>
          <a:stretch/>
        </p:blipFill>
        <p:spPr>
          <a:xfrm>
            <a:off x="850063" y="900042"/>
            <a:ext cx="8273820" cy="564276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4" name="Shape 474"/>
        <p:cNvGrpSpPr/>
        <p:nvPr/>
      </p:nvGrpSpPr>
      <p:grpSpPr>
        <a:xfrm>
          <a:off x="0" y="0"/>
          <a:ext cx="0" cy="0"/>
          <a:chOff x="0" y="0"/>
          <a:chExt cx="0" cy="0"/>
        </a:xfrm>
      </p:grpSpPr>
      <p:sp>
        <p:nvSpPr>
          <p:cNvPr id="475" name="Google Shape;475;p66"/>
          <p:cNvSpPr/>
          <p:nvPr/>
        </p:nvSpPr>
        <p:spPr>
          <a:xfrm>
            <a:off x="717725" y="709358"/>
            <a:ext cx="8406158" cy="15875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000000"/>
              </a:solidFill>
              <a:latin typeface="Corbel"/>
              <a:ea typeface="Corbel"/>
              <a:cs typeface="Corbel"/>
              <a:sym typeface="Corbel"/>
            </a:endParaRPr>
          </a:p>
        </p:txBody>
      </p:sp>
      <p:pic>
        <p:nvPicPr>
          <p:cNvPr id="476" name="Google Shape;476;p66"/>
          <p:cNvPicPr preferRelativeResize="0"/>
          <p:nvPr/>
        </p:nvPicPr>
        <p:blipFill rotWithShape="1">
          <a:blip r:embed="rId3">
            <a:alphaModFix/>
          </a:blip>
          <a:srcRect b="0" l="0" r="0" t="0"/>
          <a:stretch/>
        </p:blipFill>
        <p:spPr>
          <a:xfrm>
            <a:off x="7887271" y="6219824"/>
            <a:ext cx="1160412" cy="523875"/>
          </a:xfrm>
          <a:prstGeom prst="rect">
            <a:avLst/>
          </a:prstGeom>
          <a:noFill/>
          <a:ln>
            <a:noFill/>
          </a:ln>
        </p:spPr>
      </p:pic>
      <p:sp>
        <p:nvSpPr>
          <p:cNvPr id="477" name="Google Shape;477;p66"/>
          <p:cNvSpPr txBox="1"/>
          <p:nvPr/>
        </p:nvSpPr>
        <p:spPr>
          <a:xfrm>
            <a:off x="880716" y="76243"/>
            <a:ext cx="8166967"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1" lang="en-US" sz="3200" u="none" cap="none" strike="noStrike">
                <a:solidFill>
                  <a:schemeClr val="dk1"/>
                </a:solidFill>
                <a:latin typeface="Century Schoolbook"/>
                <a:ea typeface="Century Schoolbook"/>
                <a:cs typeface="Century Schoolbook"/>
                <a:sym typeface="Century Schoolbook"/>
              </a:rPr>
              <a:t>FY21 Priorities &amp; SMART Goals</a:t>
            </a:r>
            <a:endParaRPr/>
          </a:p>
        </p:txBody>
      </p:sp>
      <p:sp>
        <p:nvSpPr>
          <p:cNvPr id="478" name="Google Shape;478;p66"/>
          <p:cNvSpPr txBox="1"/>
          <p:nvPr/>
        </p:nvSpPr>
        <p:spPr>
          <a:xfrm>
            <a:off x="717725" y="1004719"/>
            <a:ext cx="8426275" cy="64633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1800" u="none" cap="none" strike="noStrike">
                <a:solidFill>
                  <a:schemeClr val="dk1"/>
                </a:solidFill>
                <a:latin typeface="Corbel"/>
                <a:ea typeface="Corbel"/>
                <a:cs typeface="Corbel"/>
                <a:sym typeface="Corbel"/>
              </a:rPr>
              <a:t>(From your Strategic Plan, insert your Top 2 Priorities &amp; SMART Goals for FY21 here)</a:t>
            </a:r>
            <a:endParaRPr/>
          </a:p>
          <a:p>
            <a:pPr indent="0" lvl="0" marL="0" marR="0" rtl="0" algn="ctr">
              <a:spcBef>
                <a:spcPts val="0"/>
              </a:spcBef>
              <a:spcAft>
                <a:spcPts val="0"/>
              </a:spcAft>
              <a:buNone/>
            </a:pPr>
            <a:r>
              <a:t/>
            </a:r>
            <a:endParaRPr b="0" i="0" sz="1800" u="none" cap="none" strike="noStrike">
              <a:solidFill>
                <a:schemeClr val="dk1"/>
              </a:solidFill>
              <a:latin typeface="Corbel"/>
              <a:ea typeface="Corbel"/>
              <a:cs typeface="Corbel"/>
              <a:sym typeface="Corbel"/>
            </a:endParaRPr>
          </a:p>
        </p:txBody>
      </p:sp>
      <p:sp>
        <p:nvSpPr>
          <p:cNvPr id="479" name="Google Shape;479;p66"/>
          <p:cNvSpPr/>
          <p:nvPr/>
        </p:nvSpPr>
        <p:spPr>
          <a:xfrm>
            <a:off x="1958336" y="1393611"/>
            <a:ext cx="1003801"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800" u="none" cap="none" strike="noStrike">
                <a:solidFill>
                  <a:schemeClr val="dk1"/>
                </a:solidFill>
                <a:latin typeface="Arial"/>
                <a:ea typeface="Arial"/>
                <a:cs typeface="Arial"/>
                <a:sym typeface="Arial"/>
              </a:rPr>
              <a:t>School Priorities</a:t>
            </a:r>
            <a:endParaRPr/>
          </a:p>
        </p:txBody>
      </p:sp>
      <p:sp>
        <p:nvSpPr>
          <p:cNvPr id="480" name="Google Shape;480;p66"/>
          <p:cNvSpPr txBox="1"/>
          <p:nvPr/>
        </p:nvSpPr>
        <p:spPr>
          <a:xfrm>
            <a:off x="5581415" y="1399234"/>
            <a:ext cx="1175054"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800" u="none" cap="none" strike="noStrike">
                <a:solidFill>
                  <a:schemeClr val="dk1"/>
                </a:solidFill>
                <a:latin typeface="Arial"/>
                <a:ea typeface="Arial"/>
                <a:cs typeface="Arial"/>
                <a:sym typeface="Arial"/>
              </a:rPr>
              <a:t>SMART Goals</a:t>
            </a:r>
            <a:endParaRPr/>
          </a:p>
        </p:txBody>
      </p:sp>
      <p:sp>
        <p:nvSpPr>
          <p:cNvPr id="481" name="Google Shape;481;p66"/>
          <p:cNvSpPr/>
          <p:nvPr/>
        </p:nvSpPr>
        <p:spPr>
          <a:xfrm>
            <a:off x="4173717" y="1617843"/>
            <a:ext cx="4724956" cy="2530411"/>
          </a:xfrm>
          <a:prstGeom prst="rect">
            <a:avLst/>
          </a:prstGeom>
          <a:solidFill>
            <a:srgbClr val="FDF1E9"/>
          </a:solidFill>
          <a:ln cap="flat" cmpd="sng" w="25400">
            <a:solidFill>
              <a:srgbClr val="C7612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rgbClr val="000000"/>
                </a:solidFill>
                <a:latin typeface="Corbel"/>
                <a:ea typeface="Corbel"/>
                <a:cs typeface="Corbel"/>
                <a:sym typeface="Corbel"/>
              </a:rPr>
              <a:t>Increase the percentage of students scoring in the proficient and above on the Reading, Math, Science and Social Students Georgia Milestones Assessment by May 2021.</a:t>
            </a:r>
            <a:endParaRPr b="0" i="0" sz="1800" u="none" cap="none" strike="noStrike">
              <a:solidFill>
                <a:srgbClr val="000000"/>
              </a:solidFill>
              <a:latin typeface="Corbel"/>
              <a:ea typeface="Corbel"/>
              <a:cs typeface="Corbel"/>
              <a:sym typeface="Corbel"/>
            </a:endParaRPr>
          </a:p>
        </p:txBody>
      </p:sp>
      <p:sp>
        <p:nvSpPr>
          <p:cNvPr id="482" name="Google Shape;482;p66"/>
          <p:cNvSpPr/>
          <p:nvPr/>
        </p:nvSpPr>
        <p:spPr>
          <a:xfrm>
            <a:off x="932323" y="1628930"/>
            <a:ext cx="2812861" cy="2519324"/>
          </a:xfrm>
          <a:prstGeom prst="rect">
            <a:avLst/>
          </a:prstGeom>
          <a:solidFill>
            <a:srgbClr val="F9E7DC"/>
          </a:solidFill>
          <a:ln cap="flat" cmpd="sng" w="25400">
            <a:solidFill>
              <a:srgbClr val="C7612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1800" u="none" cap="none" strike="noStrike">
                <a:solidFill>
                  <a:schemeClr val="dk1"/>
                </a:solidFill>
                <a:latin typeface="Corbel"/>
                <a:ea typeface="Corbel"/>
                <a:cs typeface="Corbel"/>
                <a:sym typeface="Corbel"/>
              </a:rPr>
              <a:t>Implement Research-Based Instructional Practices </a:t>
            </a:r>
            <a:endParaRPr/>
          </a:p>
        </p:txBody>
      </p:sp>
      <p:sp>
        <p:nvSpPr>
          <p:cNvPr id="483" name="Google Shape;483;p66"/>
          <p:cNvSpPr/>
          <p:nvPr/>
        </p:nvSpPr>
        <p:spPr>
          <a:xfrm>
            <a:off x="4173717" y="4289567"/>
            <a:ext cx="4724956" cy="2530411"/>
          </a:xfrm>
          <a:prstGeom prst="rect">
            <a:avLst/>
          </a:prstGeom>
          <a:solidFill>
            <a:srgbClr val="FDF1E9"/>
          </a:solidFill>
          <a:ln cap="flat" cmpd="sng" w="25400">
            <a:solidFill>
              <a:srgbClr val="C7612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US" sz="2400" u="none" cap="none" strike="noStrike">
                <a:solidFill>
                  <a:schemeClr val="dk2"/>
                </a:solidFill>
                <a:latin typeface="Corbel"/>
                <a:ea typeface="Corbel"/>
                <a:cs typeface="Corbel"/>
                <a:sym typeface="Corbel"/>
              </a:rPr>
              <a:t>Increase the STAR rating on the Georgia CCRPI Measurement by May  2021</a:t>
            </a:r>
            <a:r>
              <a:rPr b="0" i="0" lang="en-US" sz="1000" u="none" cap="none" strike="noStrike">
                <a:solidFill>
                  <a:srgbClr val="000000"/>
                </a:solidFill>
                <a:latin typeface="Corbel"/>
                <a:ea typeface="Corbel"/>
                <a:cs typeface="Corbel"/>
                <a:sym typeface="Corbel"/>
              </a:rPr>
              <a:t>.</a:t>
            </a:r>
            <a:endParaRPr b="0" i="0" sz="1000" u="none" cap="none" strike="noStrike">
              <a:solidFill>
                <a:srgbClr val="000000"/>
              </a:solidFill>
              <a:latin typeface="Corbel"/>
              <a:ea typeface="Corbel"/>
              <a:cs typeface="Corbel"/>
              <a:sym typeface="Corbel"/>
            </a:endParaRPr>
          </a:p>
        </p:txBody>
      </p:sp>
      <p:sp>
        <p:nvSpPr>
          <p:cNvPr id="484" name="Google Shape;484;p66"/>
          <p:cNvSpPr/>
          <p:nvPr/>
        </p:nvSpPr>
        <p:spPr>
          <a:xfrm>
            <a:off x="978553" y="4300654"/>
            <a:ext cx="2812861" cy="2519324"/>
          </a:xfrm>
          <a:prstGeom prst="rect">
            <a:avLst/>
          </a:prstGeom>
          <a:solidFill>
            <a:srgbClr val="F9E7DC"/>
          </a:solidFill>
          <a:ln cap="flat" cmpd="sng" w="25400">
            <a:solidFill>
              <a:srgbClr val="C7612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1800" u="none" cap="none" strike="noStrike">
                <a:solidFill>
                  <a:schemeClr val="dk1"/>
                </a:solidFill>
                <a:latin typeface="Corbel"/>
                <a:ea typeface="Corbel"/>
                <a:cs typeface="Corbel"/>
                <a:sym typeface="Corbel"/>
              </a:rPr>
              <a:t>Develop protocols and systems to support student needs</a:t>
            </a:r>
            <a:endParaRPr b="0" i="0" sz="1000" u="none" cap="none" strike="noStrike">
              <a:solidFill>
                <a:schemeClr val="dk1"/>
              </a:solidFill>
              <a:latin typeface="Corbel"/>
              <a:ea typeface="Corbel"/>
              <a:cs typeface="Corbel"/>
              <a:sym typeface="Corbel"/>
            </a:endParaRPr>
          </a:p>
          <a:p>
            <a:pPr indent="0" lvl="0" marL="0" marR="0" rtl="0" algn="l">
              <a:spcBef>
                <a:spcPts val="0"/>
              </a:spcBef>
              <a:spcAft>
                <a:spcPts val="0"/>
              </a:spcAft>
              <a:buNone/>
            </a:pPr>
            <a:br>
              <a:rPr b="0" i="0" lang="en-US" sz="1000" u="none" cap="none" strike="noStrike">
                <a:solidFill>
                  <a:schemeClr val="lt1"/>
                </a:solidFill>
                <a:latin typeface="Corbel"/>
                <a:ea typeface="Corbel"/>
                <a:cs typeface="Corbel"/>
                <a:sym typeface="Corbel"/>
              </a:rPr>
            </a:br>
            <a:endParaRPr b="0" i="0" sz="1000" u="none" cap="none" strike="noStrike">
              <a:solidFill>
                <a:schemeClr val="dk1"/>
              </a:solidFill>
              <a:latin typeface="Corbel"/>
              <a:ea typeface="Corbel"/>
              <a:cs typeface="Corbel"/>
              <a:sym typeface="Corbel"/>
            </a:endParaRPr>
          </a:p>
        </p:txBody>
      </p:sp>
      <p:sp>
        <p:nvSpPr>
          <p:cNvPr id="485" name="Google Shape;485;p66"/>
          <p:cNvSpPr/>
          <p:nvPr/>
        </p:nvSpPr>
        <p:spPr>
          <a:xfrm>
            <a:off x="3868638" y="2632022"/>
            <a:ext cx="211874" cy="267630"/>
          </a:xfrm>
          <a:prstGeom prst="rightArrow">
            <a:avLst>
              <a:gd fmla="val 50000" name="adj1"/>
              <a:gd fmla="val 50000" name="adj2"/>
            </a:avLst>
          </a:prstGeom>
          <a:solidFill>
            <a:schemeClr val="accent2"/>
          </a:solidFill>
          <a:ln cap="flat" cmpd="sng" w="12700">
            <a:solidFill>
              <a:srgbClr val="A4653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rbel"/>
              <a:ea typeface="Corbel"/>
              <a:cs typeface="Corbel"/>
              <a:sym typeface="Corbel"/>
            </a:endParaRPr>
          </a:p>
        </p:txBody>
      </p:sp>
      <p:sp>
        <p:nvSpPr>
          <p:cNvPr id="486" name="Google Shape;486;p66"/>
          <p:cNvSpPr/>
          <p:nvPr/>
        </p:nvSpPr>
        <p:spPr>
          <a:xfrm>
            <a:off x="3876628" y="5242872"/>
            <a:ext cx="211874" cy="267630"/>
          </a:xfrm>
          <a:prstGeom prst="rightArrow">
            <a:avLst>
              <a:gd fmla="val 50000" name="adj1"/>
              <a:gd fmla="val 50000" name="adj2"/>
            </a:avLst>
          </a:prstGeom>
          <a:solidFill>
            <a:schemeClr val="accent2"/>
          </a:solidFill>
          <a:ln cap="flat" cmpd="sng" w="12700">
            <a:solidFill>
              <a:srgbClr val="A4653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rbel"/>
              <a:ea typeface="Corbel"/>
              <a:cs typeface="Corbel"/>
              <a:sym typeface="Corbel"/>
            </a:endParaRPr>
          </a:p>
        </p:txBody>
      </p:sp>
      <p:sp>
        <p:nvSpPr>
          <p:cNvPr id="487" name="Google Shape;487;p66"/>
          <p:cNvSpPr txBox="1"/>
          <p:nvPr>
            <p:ph idx="12" type="sldNum"/>
          </p:nvPr>
        </p:nvSpPr>
        <p:spPr>
          <a:xfrm>
            <a:off x="8736012" y="5607593"/>
            <a:ext cx="40798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2" name="Shape 492"/>
        <p:cNvGrpSpPr/>
        <p:nvPr/>
      </p:nvGrpSpPr>
      <p:grpSpPr>
        <a:xfrm>
          <a:off x="0" y="0"/>
          <a:ext cx="0" cy="0"/>
          <a:chOff x="0" y="0"/>
          <a:chExt cx="0" cy="0"/>
        </a:xfrm>
      </p:grpSpPr>
      <p:sp>
        <p:nvSpPr>
          <p:cNvPr id="493" name="Google Shape;493;p67"/>
          <p:cNvSpPr/>
          <p:nvPr/>
        </p:nvSpPr>
        <p:spPr>
          <a:xfrm>
            <a:off x="717725" y="709358"/>
            <a:ext cx="8406158" cy="15875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000000"/>
              </a:solidFill>
              <a:latin typeface="Corbel"/>
              <a:ea typeface="Corbel"/>
              <a:cs typeface="Corbel"/>
              <a:sym typeface="Corbel"/>
            </a:endParaRPr>
          </a:p>
        </p:txBody>
      </p:sp>
      <p:pic>
        <p:nvPicPr>
          <p:cNvPr id="494" name="Google Shape;494;p67"/>
          <p:cNvPicPr preferRelativeResize="0"/>
          <p:nvPr/>
        </p:nvPicPr>
        <p:blipFill rotWithShape="1">
          <a:blip r:embed="rId3">
            <a:alphaModFix/>
          </a:blip>
          <a:srcRect b="0" l="0" r="0" t="0"/>
          <a:stretch/>
        </p:blipFill>
        <p:spPr>
          <a:xfrm>
            <a:off x="7887271" y="6219824"/>
            <a:ext cx="1160412" cy="523875"/>
          </a:xfrm>
          <a:prstGeom prst="rect">
            <a:avLst/>
          </a:prstGeom>
          <a:noFill/>
          <a:ln>
            <a:noFill/>
          </a:ln>
        </p:spPr>
      </p:pic>
      <p:sp>
        <p:nvSpPr>
          <p:cNvPr id="495" name="Google Shape;495;p67"/>
          <p:cNvSpPr txBox="1"/>
          <p:nvPr/>
        </p:nvSpPr>
        <p:spPr>
          <a:xfrm>
            <a:off x="880716" y="76243"/>
            <a:ext cx="8166967"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1" lang="en-US" sz="3200" u="none" cap="none" strike="noStrike">
                <a:solidFill>
                  <a:schemeClr val="dk1"/>
                </a:solidFill>
                <a:latin typeface="Century Schoolbook"/>
                <a:ea typeface="Century Schoolbook"/>
                <a:cs typeface="Century Schoolbook"/>
                <a:sym typeface="Century Schoolbook"/>
              </a:rPr>
              <a:t>FY21 Budget Parameters</a:t>
            </a:r>
            <a:endParaRPr/>
          </a:p>
        </p:txBody>
      </p:sp>
      <p:graphicFrame>
        <p:nvGraphicFramePr>
          <p:cNvPr id="496" name="Google Shape;496;p67"/>
          <p:cNvGraphicFramePr/>
          <p:nvPr/>
        </p:nvGraphicFramePr>
        <p:xfrm>
          <a:off x="994298" y="1057247"/>
          <a:ext cx="3000000" cy="3000000"/>
        </p:xfrm>
        <a:graphic>
          <a:graphicData uri="http://schemas.openxmlformats.org/drawingml/2006/table">
            <a:tbl>
              <a:tblPr bandRow="1" firstRow="1">
                <a:noFill/>
                <a:tableStyleId>{61B6E97C-DB69-4EF1-9F38-9BB2DEE2466C}</a:tableStyleId>
              </a:tblPr>
              <a:tblGrid>
                <a:gridCol w="3588325"/>
                <a:gridCol w="4135250"/>
              </a:tblGrid>
              <a:tr h="825625">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p>
                      <a:pPr indent="0" lvl="0" marL="0" marR="0" rtl="0" algn="ctr">
                        <a:spcBef>
                          <a:spcPts val="0"/>
                        </a:spcBef>
                        <a:spcAft>
                          <a:spcPts val="0"/>
                        </a:spcAft>
                        <a:buNone/>
                      </a:pPr>
                      <a:r>
                        <a:rPr lang="en-US" sz="2000" u="none" cap="none" strike="noStrike">
                          <a:latin typeface="Arial"/>
                          <a:ea typeface="Arial"/>
                          <a:cs typeface="Arial"/>
                          <a:sym typeface="Arial"/>
                        </a:rPr>
                        <a:t>FY21 School Priorities</a:t>
                      </a:r>
                      <a:endParaRPr sz="20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p>
                      <a:pPr indent="0" lvl="0" marL="0" marR="0" rtl="0" algn="ctr">
                        <a:spcBef>
                          <a:spcPts val="0"/>
                        </a:spcBef>
                        <a:spcAft>
                          <a:spcPts val="0"/>
                        </a:spcAft>
                        <a:buNone/>
                      </a:pPr>
                      <a:r>
                        <a:rPr lang="en-US" sz="2000" u="none" cap="none" strike="noStrike">
                          <a:latin typeface="Arial"/>
                          <a:ea typeface="Arial"/>
                          <a:cs typeface="Arial"/>
                          <a:sym typeface="Arial"/>
                        </a:rPr>
                        <a:t>Rationale</a:t>
                      </a:r>
                      <a:endParaRPr/>
                    </a:p>
                  </a:txBody>
                  <a:tcPr marT="45725" marB="45725" marR="91450" marL="91450"/>
                </a:tc>
              </a:tr>
              <a:tr h="825625">
                <a:tc>
                  <a:txBody>
                    <a:bodyPr/>
                    <a:lstStyle/>
                    <a:p>
                      <a:pPr indent="0" lvl="0" marL="0" marR="0" rtl="0" algn="ctr">
                        <a:lnSpc>
                          <a:spcPct val="107000"/>
                        </a:lnSpc>
                        <a:spcBef>
                          <a:spcPts val="0"/>
                        </a:spcBef>
                        <a:spcAft>
                          <a:spcPts val="0"/>
                        </a:spcAft>
                        <a:buNone/>
                      </a:pPr>
                      <a:r>
                        <a:rPr b="1" lang="en-US" sz="2000" u="none" cap="none" strike="noStrike">
                          <a:solidFill>
                            <a:schemeClr val="dk1"/>
                          </a:solidFill>
                        </a:rPr>
                        <a:t>Implement Research-Based Instructional Practices</a:t>
                      </a:r>
                      <a:endParaRPr sz="2000" u="none" cap="none" strike="noStrike">
                        <a:solidFill>
                          <a:srgbClr val="FFFFFF"/>
                        </a:solidFill>
                      </a:endParaRPr>
                    </a:p>
                  </a:txBody>
                  <a:tcPr marT="45725" marB="45725" marR="91450" marL="91450"/>
                </a:tc>
                <a:tc>
                  <a:txBody>
                    <a:bodyPr/>
                    <a:lstStyle/>
                    <a:p>
                      <a:pPr indent="0" lvl="0" marL="0" marR="0" rtl="0" algn="ctr">
                        <a:spcBef>
                          <a:spcPts val="0"/>
                        </a:spcBef>
                        <a:spcAft>
                          <a:spcPts val="0"/>
                        </a:spcAft>
                        <a:buNone/>
                      </a:pPr>
                      <a:r>
                        <a:rPr lang="en-US" sz="2000" u="none" cap="none" strike="noStrike"/>
                        <a:t>Majority of students continue to score in the beginning and developing learner areas on the Georgia Milestones. This is considerably higher than like schools in the district. </a:t>
                      </a:r>
                      <a:endParaRPr sz="2000" u="none" cap="none" strike="noStrike"/>
                    </a:p>
                  </a:txBody>
                  <a:tcPr marT="45725" marB="45725" marR="91450" marL="91450"/>
                </a:tc>
              </a:tr>
              <a:tr h="825625">
                <a:tc>
                  <a:txBody>
                    <a:bodyPr/>
                    <a:lstStyle/>
                    <a:p>
                      <a:pPr indent="0" lvl="0" marL="0" marR="0" rtl="0" algn="ctr">
                        <a:lnSpc>
                          <a:spcPct val="100000"/>
                        </a:lnSpc>
                        <a:spcBef>
                          <a:spcPts val="0"/>
                        </a:spcBef>
                        <a:spcAft>
                          <a:spcPts val="0"/>
                        </a:spcAft>
                        <a:buClr>
                          <a:schemeClr val="dk1"/>
                        </a:buClr>
                        <a:buSzPts val="2000"/>
                        <a:buFont typeface="Corbel"/>
                        <a:buNone/>
                      </a:pPr>
                      <a:r>
                        <a:rPr b="1" lang="en-US" sz="2000" u="none" cap="none" strike="noStrike">
                          <a:solidFill>
                            <a:schemeClr val="dk1"/>
                          </a:solidFill>
                        </a:rPr>
                        <a:t>Develop protocols and systems to support student needs</a:t>
                      </a:r>
                      <a:endParaRPr sz="1050" u="none" cap="none" strike="noStrike">
                        <a:solidFill>
                          <a:schemeClr val="dk1"/>
                        </a:solidFill>
                      </a:endParaRPr>
                    </a:p>
                    <a:p>
                      <a:pPr indent="0" lvl="0" marL="0" marR="0" rtl="0" algn="ctr">
                        <a:spcBef>
                          <a:spcPts val="0"/>
                        </a:spcBef>
                        <a:spcAft>
                          <a:spcPts val="0"/>
                        </a:spcAft>
                        <a:buNone/>
                      </a:pPr>
                      <a:r>
                        <a:t/>
                      </a:r>
                      <a:endParaRPr sz="2000" u="none" cap="none" strike="noStrike"/>
                    </a:p>
                  </a:txBody>
                  <a:tcPr marT="45725" marB="45725" marR="91450" marL="91450"/>
                </a:tc>
                <a:tc>
                  <a:txBody>
                    <a:bodyPr/>
                    <a:lstStyle/>
                    <a:p>
                      <a:pPr indent="0" lvl="0" marL="0" marR="0" rtl="0" algn="ctr">
                        <a:spcBef>
                          <a:spcPts val="0"/>
                        </a:spcBef>
                        <a:spcAft>
                          <a:spcPts val="0"/>
                        </a:spcAft>
                        <a:buNone/>
                      </a:pPr>
                      <a:r>
                        <a:rPr lang="en-US" sz="2000" u="none" cap="none" strike="noStrike"/>
                        <a:t>STAR rating on the CCRPI continues to drop indicating we need to focus on our systems and protocols around student discipline, student and staff attendance and student and staff climate.</a:t>
                      </a:r>
                      <a:endParaRPr sz="2000" u="none" cap="none" strike="noStrike"/>
                    </a:p>
                  </a:txBody>
                  <a:tcPr marT="45725" marB="45725" marR="91450" marL="91450"/>
                </a:tc>
              </a:tr>
            </a:tbl>
          </a:graphicData>
        </a:graphic>
      </p:graphicFrame>
      <p:sp>
        <p:nvSpPr>
          <p:cNvPr id="497" name="Google Shape;497;p67"/>
          <p:cNvSpPr txBox="1"/>
          <p:nvPr>
            <p:ph idx="12" type="sldNum"/>
          </p:nvPr>
        </p:nvSpPr>
        <p:spPr>
          <a:xfrm>
            <a:off x="8736012" y="5607593"/>
            <a:ext cx="40798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2" name="Shape 502"/>
        <p:cNvGrpSpPr/>
        <p:nvPr/>
      </p:nvGrpSpPr>
      <p:grpSpPr>
        <a:xfrm>
          <a:off x="0" y="0"/>
          <a:ext cx="0" cy="0"/>
          <a:chOff x="0" y="0"/>
          <a:chExt cx="0" cy="0"/>
        </a:xfrm>
      </p:grpSpPr>
      <p:sp>
        <p:nvSpPr>
          <p:cNvPr id="503" name="Google Shape;503;p68"/>
          <p:cNvSpPr/>
          <p:nvPr/>
        </p:nvSpPr>
        <p:spPr>
          <a:xfrm>
            <a:off x="717725" y="709358"/>
            <a:ext cx="8406158" cy="15875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000000"/>
              </a:solidFill>
              <a:latin typeface="Corbel"/>
              <a:ea typeface="Corbel"/>
              <a:cs typeface="Corbel"/>
              <a:sym typeface="Corbel"/>
            </a:endParaRPr>
          </a:p>
        </p:txBody>
      </p:sp>
      <p:pic>
        <p:nvPicPr>
          <p:cNvPr id="504" name="Google Shape;504;p68"/>
          <p:cNvPicPr preferRelativeResize="0"/>
          <p:nvPr/>
        </p:nvPicPr>
        <p:blipFill rotWithShape="1">
          <a:blip r:embed="rId3">
            <a:alphaModFix/>
          </a:blip>
          <a:srcRect b="0" l="0" r="0" t="0"/>
          <a:stretch/>
        </p:blipFill>
        <p:spPr>
          <a:xfrm>
            <a:off x="7887271" y="6219824"/>
            <a:ext cx="1160412" cy="523875"/>
          </a:xfrm>
          <a:prstGeom prst="rect">
            <a:avLst/>
          </a:prstGeom>
          <a:noFill/>
          <a:ln>
            <a:noFill/>
          </a:ln>
        </p:spPr>
      </p:pic>
      <p:sp>
        <p:nvSpPr>
          <p:cNvPr id="505" name="Google Shape;505;p68"/>
          <p:cNvSpPr txBox="1"/>
          <p:nvPr/>
        </p:nvSpPr>
        <p:spPr>
          <a:xfrm>
            <a:off x="814042" y="2466748"/>
            <a:ext cx="8329958" cy="144655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3200" u="none" cap="none" strike="noStrike">
                <a:solidFill>
                  <a:schemeClr val="dk1"/>
                </a:solidFill>
                <a:latin typeface="Century Schoolbook"/>
                <a:ea typeface="Century Schoolbook"/>
                <a:cs typeface="Century Schoolbook"/>
                <a:sym typeface="Century Schoolbook"/>
              </a:rPr>
              <a:t>Discussion of Budget Summary</a:t>
            </a:r>
            <a:endParaRPr/>
          </a:p>
          <a:p>
            <a:pPr indent="0" lvl="0" marL="0" marR="0" rtl="0" algn="ctr">
              <a:spcBef>
                <a:spcPts val="0"/>
              </a:spcBef>
              <a:spcAft>
                <a:spcPts val="0"/>
              </a:spcAft>
              <a:buNone/>
            </a:pPr>
            <a:r>
              <a:rPr b="1" i="0" lang="en-US" sz="2400" u="none" cap="none" strike="noStrike">
                <a:solidFill>
                  <a:schemeClr val="dk1"/>
                </a:solidFill>
                <a:latin typeface="Century Schoolbook"/>
                <a:ea typeface="Century Schoolbook"/>
                <a:cs typeface="Century Schoolbook"/>
                <a:sym typeface="Century Schoolbook"/>
              </a:rPr>
              <a:t>(Step 4: Budget Choices)</a:t>
            </a:r>
            <a:endParaRPr/>
          </a:p>
          <a:p>
            <a:pPr indent="0" lvl="0" marL="0" marR="0" rtl="0" algn="ctr">
              <a:spcBef>
                <a:spcPts val="0"/>
              </a:spcBef>
              <a:spcAft>
                <a:spcPts val="0"/>
              </a:spcAft>
              <a:buNone/>
            </a:pPr>
            <a:r>
              <a:t/>
            </a:r>
            <a:endParaRPr b="1" i="0" sz="3200" u="none" cap="none" strike="noStrike">
              <a:solidFill>
                <a:schemeClr val="dk1"/>
              </a:solidFill>
              <a:latin typeface="Century Schoolbook"/>
              <a:ea typeface="Century Schoolbook"/>
              <a:cs typeface="Century Schoolbook"/>
              <a:sym typeface="Century Schoolbook"/>
            </a:endParaRPr>
          </a:p>
        </p:txBody>
      </p:sp>
      <p:sp>
        <p:nvSpPr>
          <p:cNvPr id="506" name="Google Shape;506;p68"/>
          <p:cNvSpPr txBox="1"/>
          <p:nvPr>
            <p:ph idx="12" type="sldNum"/>
          </p:nvPr>
        </p:nvSpPr>
        <p:spPr>
          <a:xfrm>
            <a:off x="8736013" y="5607595"/>
            <a:ext cx="40798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F5F5F5"/>
                </a:solidFill>
              </a:rPr>
              <a:t>‹#›</a:t>
            </a:fld>
            <a:endParaRPr>
              <a:solidFill>
                <a:srgbClr val="F5F5F5"/>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1" name="Shape 511"/>
        <p:cNvGrpSpPr/>
        <p:nvPr/>
      </p:nvGrpSpPr>
      <p:grpSpPr>
        <a:xfrm>
          <a:off x="0" y="0"/>
          <a:ext cx="0" cy="0"/>
          <a:chOff x="0" y="0"/>
          <a:chExt cx="0" cy="0"/>
        </a:xfrm>
      </p:grpSpPr>
      <p:sp>
        <p:nvSpPr>
          <p:cNvPr id="512" name="Google Shape;512;p69"/>
          <p:cNvSpPr txBox="1"/>
          <p:nvPr>
            <p:ph type="ctrTitle"/>
          </p:nvPr>
        </p:nvSpPr>
        <p:spPr>
          <a:xfrm>
            <a:off x="784274" y="26474"/>
            <a:ext cx="7772400" cy="908197"/>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262626"/>
              </a:buClr>
              <a:buSzPts val="3400"/>
              <a:buFont typeface="Century Schoolbook"/>
              <a:buNone/>
            </a:pPr>
            <a:r>
              <a:rPr b="1" i="1" lang="en-US" sz="3400">
                <a:solidFill>
                  <a:srgbClr val="262626"/>
                </a:solidFill>
                <a:latin typeface="Century Schoolbook"/>
                <a:ea typeface="Century Schoolbook"/>
                <a:cs typeface="Century Schoolbook"/>
                <a:sym typeface="Century Schoolbook"/>
              </a:rPr>
              <a:t>Executive Summary</a:t>
            </a:r>
            <a:endParaRPr/>
          </a:p>
        </p:txBody>
      </p:sp>
      <p:sp>
        <p:nvSpPr>
          <p:cNvPr id="513" name="Google Shape;513;p69"/>
          <p:cNvSpPr txBox="1"/>
          <p:nvPr>
            <p:ph idx="1" type="subTitle"/>
          </p:nvPr>
        </p:nvSpPr>
        <p:spPr>
          <a:xfrm>
            <a:off x="784273" y="1354014"/>
            <a:ext cx="8134643" cy="4437185"/>
          </a:xfrm>
          <a:prstGeom prst="rect">
            <a:avLst/>
          </a:prstGeom>
          <a:noFill/>
          <a:ln>
            <a:noFill/>
          </a:ln>
        </p:spPr>
        <p:txBody>
          <a:bodyPr anchorCtr="0" anchor="t" bIns="45700" lIns="91425" spcFirstLastPara="1" rIns="91425" wrap="square" tIns="45700">
            <a:noAutofit/>
          </a:bodyPr>
          <a:lstStyle/>
          <a:p>
            <a:pPr indent="-457200" lvl="0" marL="457200" rtl="0" algn="l">
              <a:lnSpc>
                <a:spcPct val="90000"/>
              </a:lnSpc>
              <a:spcBef>
                <a:spcPts val="0"/>
              </a:spcBef>
              <a:spcAft>
                <a:spcPts val="0"/>
              </a:spcAft>
              <a:buClr>
                <a:schemeClr val="dk1"/>
              </a:buClr>
              <a:buSzPts val="2220"/>
              <a:buFont typeface="Arial"/>
              <a:buChar char="•"/>
            </a:pPr>
            <a:r>
              <a:rPr lang="en-US" sz="2220">
                <a:solidFill>
                  <a:schemeClr val="dk1"/>
                </a:solidFill>
              </a:rPr>
              <a:t>This budget represents an investment plan for our school’s students, employees and the community as a whole.</a:t>
            </a:r>
            <a:endParaRPr/>
          </a:p>
          <a:p>
            <a:pPr indent="-316230" lvl="0" marL="457200" rtl="0" algn="l">
              <a:lnSpc>
                <a:spcPct val="90000"/>
              </a:lnSpc>
              <a:spcBef>
                <a:spcPts val="444"/>
              </a:spcBef>
              <a:spcAft>
                <a:spcPts val="0"/>
              </a:spcAft>
              <a:buClr>
                <a:srgbClr val="888888"/>
              </a:buClr>
              <a:buSzPts val="2220"/>
              <a:buFont typeface="Arial"/>
              <a:buNone/>
            </a:pPr>
            <a:r>
              <a:t/>
            </a:r>
            <a:endParaRPr sz="2220">
              <a:solidFill>
                <a:schemeClr val="dk1"/>
              </a:solidFill>
            </a:endParaRPr>
          </a:p>
          <a:p>
            <a:pPr indent="-457200" lvl="0" marL="457200" rtl="0" algn="l">
              <a:lnSpc>
                <a:spcPct val="90000"/>
              </a:lnSpc>
              <a:spcBef>
                <a:spcPts val="444"/>
              </a:spcBef>
              <a:spcAft>
                <a:spcPts val="0"/>
              </a:spcAft>
              <a:buClr>
                <a:schemeClr val="dk1"/>
              </a:buClr>
              <a:buSzPts val="2220"/>
              <a:buFont typeface="Arial"/>
              <a:buChar char="•"/>
            </a:pPr>
            <a:r>
              <a:rPr lang="en-US" sz="2220">
                <a:solidFill>
                  <a:schemeClr val="dk1"/>
                </a:solidFill>
              </a:rPr>
              <a:t>The budget recommendations are tied directly to the school’s strategic vision and direction.</a:t>
            </a:r>
            <a:endParaRPr/>
          </a:p>
          <a:p>
            <a:pPr indent="-316230" lvl="0" marL="457200" rtl="0" algn="l">
              <a:lnSpc>
                <a:spcPct val="90000"/>
              </a:lnSpc>
              <a:spcBef>
                <a:spcPts val="444"/>
              </a:spcBef>
              <a:spcAft>
                <a:spcPts val="0"/>
              </a:spcAft>
              <a:buClr>
                <a:srgbClr val="888888"/>
              </a:buClr>
              <a:buSzPts val="2220"/>
              <a:buFont typeface="Arial"/>
              <a:buNone/>
            </a:pPr>
            <a:r>
              <a:t/>
            </a:r>
            <a:endParaRPr sz="2220">
              <a:solidFill>
                <a:schemeClr val="dk1"/>
              </a:solidFill>
            </a:endParaRPr>
          </a:p>
          <a:p>
            <a:pPr indent="-457200" lvl="0" marL="457200" rtl="0" algn="l">
              <a:lnSpc>
                <a:spcPct val="90000"/>
              </a:lnSpc>
              <a:spcBef>
                <a:spcPts val="444"/>
              </a:spcBef>
              <a:spcAft>
                <a:spcPts val="0"/>
              </a:spcAft>
              <a:buClr>
                <a:schemeClr val="dk1"/>
              </a:buClr>
              <a:buSzPts val="2220"/>
              <a:buFont typeface="Arial"/>
              <a:buChar char="•"/>
            </a:pPr>
            <a:r>
              <a:rPr lang="en-US" sz="2220">
                <a:solidFill>
                  <a:schemeClr val="dk1"/>
                </a:solidFill>
              </a:rPr>
              <a:t>The proposed budget for the general operations of the school are reflected at $5,958,348</a:t>
            </a:r>
            <a:endParaRPr sz="2220">
              <a:solidFill>
                <a:schemeClr val="dk1"/>
              </a:solidFill>
            </a:endParaRPr>
          </a:p>
          <a:p>
            <a:pPr indent="-316230" lvl="0" marL="457200" rtl="0" algn="l">
              <a:lnSpc>
                <a:spcPct val="90000"/>
              </a:lnSpc>
              <a:spcBef>
                <a:spcPts val="444"/>
              </a:spcBef>
              <a:spcAft>
                <a:spcPts val="0"/>
              </a:spcAft>
              <a:buClr>
                <a:srgbClr val="888888"/>
              </a:buClr>
              <a:buSzPts val="2220"/>
              <a:buFont typeface="Arial"/>
              <a:buNone/>
            </a:pPr>
            <a:r>
              <a:t/>
            </a:r>
            <a:endParaRPr sz="2220">
              <a:solidFill>
                <a:schemeClr val="dk1"/>
              </a:solidFill>
            </a:endParaRPr>
          </a:p>
          <a:p>
            <a:pPr indent="-457200" lvl="0" marL="457200" rtl="0" algn="l">
              <a:lnSpc>
                <a:spcPct val="90000"/>
              </a:lnSpc>
              <a:spcBef>
                <a:spcPts val="444"/>
              </a:spcBef>
              <a:spcAft>
                <a:spcPts val="0"/>
              </a:spcAft>
              <a:buClr>
                <a:schemeClr val="dk1"/>
              </a:buClr>
              <a:buSzPts val="2220"/>
              <a:buFont typeface="Arial"/>
              <a:buChar char="•"/>
            </a:pPr>
            <a:r>
              <a:rPr lang="en-US" sz="2220">
                <a:solidFill>
                  <a:schemeClr val="dk1"/>
                </a:solidFill>
              </a:rPr>
              <a:t>This investment plan for FY21 accommodates a student population that is projected to be 446 students, which is a increase of 33 students from FY20.</a:t>
            </a:r>
            <a:endParaRPr/>
          </a:p>
        </p:txBody>
      </p:sp>
      <p:sp>
        <p:nvSpPr>
          <p:cNvPr id="514" name="Google Shape;514;p6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Headlines">
  <a:themeElements>
    <a:clrScheme name="Headlines">
      <a:dk1>
        <a:srgbClr val="000000"/>
      </a:dk1>
      <a:lt1>
        <a:srgbClr val="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1_Headlines">
  <a:themeElements>
    <a:clrScheme name="Headlines">
      <a:dk1>
        <a:srgbClr val="000000"/>
      </a:dk1>
      <a:lt1>
        <a:srgbClr val="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2_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